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4"/>
  </p:sldMasterIdLst>
  <p:notesMasterIdLst>
    <p:notesMasterId r:id="rId34"/>
  </p:notesMasterIdLst>
  <p:handoutMasterIdLst>
    <p:handoutMasterId r:id="rId35"/>
  </p:handoutMasterIdLst>
  <p:sldIdLst>
    <p:sldId id="256" r:id="rId5"/>
    <p:sldId id="283" r:id="rId6"/>
    <p:sldId id="298" r:id="rId7"/>
    <p:sldId id="262" r:id="rId8"/>
    <p:sldId id="257" r:id="rId9"/>
    <p:sldId id="319" r:id="rId10"/>
    <p:sldId id="301" r:id="rId11"/>
    <p:sldId id="320" r:id="rId12"/>
    <p:sldId id="321" r:id="rId13"/>
    <p:sldId id="322" r:id="rId14"/>
    <p:sldId id="323" r:id="rId15"/>
    <p:sldId id="302" r:id="rId16"/>
    <p:sldId id="317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pCCfP6ecnmispWzmYRurjg==" hashData="lz7bR0+iy7kyCmDj+DEtC5uDNXNl20+eqP7dfk8qbjpExfCnqhmtG+in+a2oLC9w3xUKbQakgOdS/FrZi5hvk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B3B3"/>
    <a:srgbClr val="4C0026"/>
    <a:srgbClr val="800040"/>
    <a:srgbClr val="205658"/>
    <a:srgbClr val="FF6666"/>
    <a:srgbClr val="8D9C36"/>
    <a:srgbClr val="DCE6F2"/>
    <a:srgbClr val="8EB4E3"/>
    <a:srgbClr val="002060"/>
    <a:srgbClr val="0020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06"/>
    <p:restoredTop sz="90553" autoAdjust="0"/>
  </p:normalViewPr>
  <p:slideViewPr>
    <p:cSldViewPr>
      <p:cViewPr varScale="1">
        <p:scale>
          <a:sx n="75" d="100"/>
          <a:sy n="75" d="100"/>
        </p:scale>
        <p:origin x="200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AAEE23-758F-1340-9D06-80926A025443}" type="doc">
      <dgm:prSet loTypeId="urn:microsoft.com/office/officeart/2005/8/layout/vList5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09E953F-94D5-ED48-BBC2-173A26524412}">
      <dgm:prSet phldrT="[Text]"/>
      <dgm:spPr>
        <a:solidFill>
          <a:srgbClr val="4C0026"/>
        </a:solidFill>
      </dgm:spPr>
      <dgm:t>
        <a:bodyPr/>
        <a:lstStyle/>
        <a:p>
          <a:r>
            <a:rPr lang="en-US" dirty="0"/>
            <a:t>S - Specific</a:t>
          </a:r>
        </a:p>
      </dgm:t>
    </dgm:pt>
    <dgm:pt modelId="{B7A3762E-E997-224B-8016-E8FD20CF1D0D}" type="parTrans" cxnId="{4A45F0E2-C3CC-AD48-B2F9-23F4AC08A307}">
      <dgm:prSet/>
      <dgm:spPr/>
      <dgm:t>
        <a:bodyPr/>
        <a:lstStyle/>
        <a:p>
          <a:endParaRPr lang="en-US"/>
        </a:p>
      </dgm:t>
    </dgm:pt>
    <dgm:pt modelId="{F410A0AA-5D8B-934F-A743-5198B2AB6AE9}" type="sibTrans" cxnId="{4A45F0E2-C3CC-AD48-B2F9-23F4AC08A307}">
      <dgm:prSet/>
      <dgm:spPr/>
      <dgm:t>
        <a:bodyPr/>
        <a:lstStyle/>
        <a:p>
          <a:endParaRPr lang="en-US"/>
        </a:p>
      </dgm:t>
    </dgm:pt>
    <dgm:pt modelId="{6149A97B-2490-454E-998C-2784D934FD99}">
      <dgm:prSet phldrT="[Text]" custT="1"/>
      <dgm:spPr>
        <a:solidFill>
          <a:srgbClr val="4C0026">
            <a:alpha val="20000"/>
          </a:srgbClr>
        </a:solidFill>
      </dgm:spPr>
      <dgm:t>
        <a:bodyPr/>
        <a:lstStyle/>
        <a:p>
          <a:r>
            <a:rPr lang="en-US" sz="2000" dirty="0"/>
            <a:t>The objective should clearly state what the learner will be able to do by the end of the training</a:t>
          </a:r>
        </a:p>
      </dgm:t>
    </dgm:pt>
    <dgm:pt modelId="{83D3C651-CF71-C746-8C99-67F11BC60A20}" type="parTrans" cxnId="{25CEC185-2940-4B46-A231-8D1699C158E8}">
      <dgm:prSet/>
      <dgm:spPr/>
      <dgm:t>
        <a:bodyPr/>
        <a:lstStyle/>
        <a:p>
          <a:endParaRPr lang="en-US"/>
        </a:p>
      </dgm:t>
    </dgm:pt>
    <dgm:pt modelId="{EF183442-6765-8C4D-B190-2CEFBE9E9024}" type="sibTrans" cxnId="{25CEC185-2940-4B46-A231-8D1699C158E8}">
      <dgm:prSet/>
      <dgm:spPr/>
      <dgm:t>
        <a:bodyPr/>
        <a:lstStyle/>
        <a:p>
          <a:endParaRPr lang="en-US"/>
        </a:p>
      </dgm:t>
    </dgm:pt>
    <dgm:pt modelId="{D5F57322-0E48-D44E-A67E-94153F55A70A}">
      <dgm:prSet phldrT="[Text]"/>
      <dgm:spPr>
        <a:solidFill>
          <a:srgbClr val="4C0026"/>
        </a:solidFill>
      </dgm:spPr>
      <dgm:t>
        <a:bodyPr/>
        <a:lstStyle/>
        <a:p>
          <a:r>
            <a:rPr lang="en-US" dirty="0"/>
            <a:t>M - Measurable</a:t>
          </a:r>
        </a:p>
      </dgm:t>
    </dgm:pt>
    <dgm:pt modelId="{0520A78D-AF4A-854F-8C62-6D10A95DBF80}" type="parTrans" cxnId="{9B043EE6-3DDB-9040-9FB9-2C42F9D9F587}">
      <dgm:prSet/>
      <dgm:spPr/>
      <dgm:t>
        <a:bodyPr/>
        <a:lstStyle/>
        <a:p>
          <a:endParaRPr lang="en-US"/>
        </a:p>
      </dgm:t>
    </dgm:pt>
    <dgm:pt modelId="{F59AAF79-085F-5C40-84B9-EE38D4637C25}" type="sibTrans" cxnId="{9B043EE6-3DDB-9040-9FB9-2C42F9D9F587}">
      <dgm:prSet/>
      <dgm:spPr/>
      <dgm:t>
        <a:bodyPr/>
        <a:lstStyle/>
        <a:p>
          <a:endParaRPr lang="en-US"/>
        </a:p>
      </dgm:t>
    </dgm:pt>
    <dgm:pt modelId="{8A196704-B67A-A946-8049-713BA42BAD82}">
      <dgm:prSet phldrT="[Text]" custT="1"/>
      <dgm:spPr>
        <a:solidFill>
          <a:srgbClr val="4C0026">
            <a:alpha val="20000"/>
          </a:srgbClr>
        </a:solidFill>
      </dgm:spPr>
      <dgm:t>
        <a:bodyPr/>
        <a:lstStyle/>
        <a:p>
          <a:r>
            <a:rPr lang="en-US" sz="2000" dirty="0"/>
            <a:t>It should be possible to measure whether the learner has achieved the objective</a:t>
          </a:r>
        </a:p>
      </dgm:t>
    </dgm:pt>
    <dgm:pt modelId="{454FDC45-BDF3-B644-B8ED-4EDBED6CECE6}" type="parTrans" cxnId="{0A664304-3233-934D-B123-D335E5FBEA19}">
      <dgm:prSet/>
      <dgm:spPr/>
      <dgm:t>
        <a:bodyPr/>
        <a:lstStyle/>
        <a:p>
          <a:endParaRPr lang="en-US"/>
        </a:p>
      </dgm:t>
    </dgm:pt>
    <dgm:pt modelId="{2581F911-0266-914F-AD54-09D8D463A42B}" type="sibTrans" cxnId="{0A664304-3233-934D-B123-D335E5FBEA19}">
      <dgm:prSet/>
      <dgm:spPr/>
      <dgm:t>
        <a:bodyPr/>
        <a:lstStyle/>
        <a:p>
          <a:endParaRPr lang="en-US"/>
        </a:p>
      </dgm:t>
    </dgm:pt>
    <dgm:pt modelId="{B6C844C3-195F-0046-828A-545A7134D85D}">
      <dgm:prSet phldrT="[Text]"/>
      <dgm:spPr>
        <a:solidFill>
          <a:srgbClr val="4C0026"/>
        </a:solidFill>
      </dgm:spPr>
      <dgm:t>
        <a:bodyPr/>
        <a:lstStyle/>
        <a:p>
          <a:r>
            <a:rPr lang="en-US" dirty="0"/>
            <a:t>A - Attainable</a:t>
          </a:r>
        </a:p>
      </dgm:t>
    </dgm:pt>
    <dgm:pt modelId="{679E2579-F524-DF41-B1BA-525A15FA5593}" type="parTrans" cxnId="{6FD5BFCE-3EAE-684F-AED6-854B4BC56CBD}">
      <dgm:prSet/>
      <dgm:spPr/>
      <dgm:t>
        <a:bodyPr/>
        <a:lstStyle/>
        <a:p>
          <a:endParaRPr lang="en-US"/>
        </a:p>
      </dgm:t>
    </dgm:pt>
    <dgm:pt modelId="{F26A739A-E835-C642-B1F3-DFA646705CC3}" type="sibTrans" cxnId="{6FD5BFCE-3EAE-684F-AED6-854B4BC56CBD}">
      <dgm:prSet/>
      <dgm:spPr/>
      <dgm:t>
        <a:bodyPr/>
        <a:lstStyle/>
        <a:p>
          <a:endParaRPr lang="en-US"/>
        </a:p>
      </dgm:t>
    </dgm:pt>
    <dgm:pt modelId="{81A6EF18-E290-4247-B7B1-D30C971F4C11}">
      <dgm:prSet phldrT="[Text]" custT="1"/>
      <dgm:spPr>
        <a:solidFill>
          <a:srgbClr val="4C0026">
            <a:alpha val="20000"/>
          </a:srgbClr>
        </a:solidFill>
      </dgm:spPr>
      <dgm:t>
        <a:bodyPr/>
        <a:lstStyle/>
        <a:p>
          <a:r>
            <a:rPr lang="en-US" sz="2000" dirty="0"/>
            <a:t>The objective should be realistically attainable within the given time period	</a:t>
          </a:r>
        </a:p>
      </dgm:t>
    </dgm:pt>
    <dgm:pt modelId="{5A708205-E43D-EC4E-8000-0EC62F5747FA}" type="parTrans" cxnId="{88274908-2EF6-FC4C-BE98-92B5EF0DCA76}">
      <dgm:prSet/>
      <dgm:spPr/>
      <dgm:t>
        <a:bodyPr/>
        <a:lstStyle/>
        <a:p>
          <a:endParaRPr lang="en-US"/>
        </a:p>
      </dgm:t>
    </dgm:pt>
    <dgm:pt modelId="{E8379992-6719-D049-86DC-F2A38688F168}" type="sibTrans" cxnId="{88274908-2EF6-FC4C-BE98-92B5EF0DCA76}">
      <dgm:prSet/>
      <dgm:spPr/>
      <dgm:t>
        <a:bodyPr/>
        <a:lstStyle/>
        <a:p>
          <a:endParaRPr lang="en-US"/>
        </a:p>
      </dgm:t>
    </dgm:pt>
    <dgm:pt modelId="{ED38D955-C23C-0C4F-B9D7-8F6D19612828}">
      <dgm:prSet/>
      <dgm:spPr>
        <a:solidFill>
          <a:srgbClr val="4C0026"/>
        </a:solidFill>
      </dgm:spPr>
      <dgm:t>
        <a:bodyPr/>
        <a:lstStyle/>
        <a:p>
          <a:r>
            <a:rPr lang="en-US" dirty="0"/>
            <a:t>R - Relevant</a:t>
          </a:r>
        </a:p>
      </dgm:t>
    </dgm:pt>
    <dgm:pt modelId="{CEC2745E-67EB-AF41-9007-EF3C2F791FC2}" type="parTrans" cxnId="{E1C79DB7-629E-AC4B-9939-51C0377C1709}">
      <dgm:prSet/>
      <dgm:spPr/>
      <dgm:t>
        <a:bodyPr/>
        <a:lstStyle/>
        <a:p>
          <a:endParaRPr lang="en-US"/>
        </a:p>
      </dgm:t>
    </dgm:pt>
    <dgm:pt modelId="{E21CE361-6F45-4048-BAD5-4CE66F43272F}" type="sibTrans" cxnId="{E1C79DB7-629E-AC4B-9939-51C0377C1709}">
      <dgm:prSet/>
      <dgm:spPr/>
      <dgm:t>
        <a:bodyPr/>
        <a:lstStyle/>
        <a:p>
          <a:endParaRPr lang="en-US"/>
        </a:p>
      </dgm:t>
    </dgm:pt>
    <dgm:pt modelId="{319741DE-5162-0D49-BEB7-F0D6AA2A4932}">
      <dgm:prSet custT="1"/>
      <dgm:spPr>
        <a:solidFill>
          <a:srgbClr val="4C0026">
            <a:alpha val="20000"/>
          </a:srgbClr>
        </a:solidFill>
      </dgm:spPr>
      <dgm:t>
        <a:bodyPr/>
        <a:lstStyle/>
        <a:p>
          <a:r>
            <a:rPr lang="en-US" sz="2000" dirty="0"/>
            <a:t>The objective should be relevant to the needs of the target audience</a:t>
          </a:r>
        </a:p>
      </dgm:t>
    </dgm:pt>
    <dgm:pt modelId="{D7F15985-EF40-C141-96B3-BCAA9A80A0E4}" type="parTrans" cxnId="{0604836F-0D9A-B64A-9DD6-031356FBF0F3}">
      <dgm:prSet/>
      <dgm:spPr/>
      <dgm:t>
        <a:bodyPr/>
        <a:lstStyle/>
        <a:p>
          <a:endParaRPr lang="en-US"/>
        </a:p>
      </dgm:t>
    </dgm:pt>
    <dgm:pt modelId="{B2638AA2-53FA-C44F-A807-C1E51F96DE84}" type="sibTrans" cxnId="{0604836F-0D9A-B64A-9DD6-031356FBF0F3}">
      <dgm:prSet/>
      <dgm:spPr/>
      <dgm:t>
        <a:bodyPr/>
        <a:lstStyle/>
        <a:p>
          <a:endParaRPr lang="en-US"/>
        </a:p>
      </dgm:t>
    </dgm:pt>
    <dgm:pt modelId="{D99B089B-EB15-7044-BED2-78B19B1CD2B4}">
      <dgm:prSet/>
      <dgm:spPr>
        <a:solidFill>
          <a:srgbClr val="4C0026"/>
        </a:solidFill>
      </dgm:spPr>
      <dgm:t>
        <a:bodyPr/>
        <a:lstStyle/>
        <a:p>
          <a:r>
            <a:rPr lang="en-US" dirty="0"/>
            <a:t>T - Time bound</a:t>
          </a:r>
        </a:p>
      </dgm:t>
    </dgm:pt>
    <dgm:pt modelId="{931FF6DE-3128-4546-BDA4-55EE393DBF07}" type="parTrans" cxnId="{6015743E-4216-3C49-92F8-DC943A7D212E}">
      <dgm:prSet/>
      <dgm:spPr/>
      <dgm:t>
        <a:bodyPr/>
        <a:lstStyle/>
        <a:p>
          <a:endParaRPr lang="en-US"/>
        </a:p>
      </dgm:t>
    </dgm:pt>
    <dgm:pt modelId="{0DA64B2A-9ED7-864D-B2C0-2E7CA949B9A0}" type="sibTrans" cxnId="{6015743E-4216-3C49-92F8-DC943A7D212E}">
      <dgm:prSet/>
      <dgm:spPr/>
      <dgm:t>
        <a:bodyPr/>
        <a:lstStyle/>
        <a:p>
          <a:endParaRPr lang="en-US"/>
        </a:p>
      </dgm:t>
    </dgm:pt>
    <dgm:pt modelId="{C5D1E6E6-577B-E748-BED2-F5D31095DF79}">
      <dgm:prSet custT="1"/>
      <dgm:spPr>
        <a:solidFill>
          <a:srgbClr val="4C0026">
            <a:alpha val="20000"/>
          </a:srgbClr>
        </a:solidFill>
      </dgm:spPr>
      <dgm:t>
        <a:bodyPr/>
        <a:lstStyle/>
        <a:p>
          <a:r>
            <a:rPr lang="en-US" sz="2000" dirty="0"/>
            <a:t>Clearly state the time in which the objective should be achieved</a:t>
          </a:r>
        </a:p>
      </dgm:t>
    </dgm:pt>
    <dgm:pt modelId="{45CA124B-1722-FB42-99BF-FCAEF860CED1}" type="parTrans" cxnId="{3F896A8B-49BE-754B-AD89-437242787976}">
      <dgm:prSet/>
      <dgm:spPr/>
      <dgm:t>
        <a:bodyPr/>
        <a:lstStyle/>
        <a:p>
          <a:endParaRPr lang="en-US"/>
        </a:p>
      </dgm:t>
    </dgm:pt>
    <dgm:pt modelId="{6D1187F4-C039-9E4A-86A1-5832073E2B41}" type="sibTrans" cxnId="{3F896A8B-49BE-754B-AD89-437242787976}">
      <dgm:prSet/>
      <dgm:spPr/>
      <dgm:t>
        <a:bodyPr/>
        <a:lstStyle/>
        <a:p>
          <a:endParaRPr lang="en-US"/>
        </a:p>
      </dgm:t>
    </dgm:pt>
    <dgm:pt modelId="{8E0EA9BC-96AB-9846-B2CC-9FBBCC00468A}" type="pres">
      <dgm:prSet presAssocID="{F0AAEE23-758F-1340-9D06-80926A025443}" presName="Name0" presStyleCnt="0">
        <dgm:presLayoutVars>
          <dgm:dir/>
          <dgm:animLvl val="lvl"/>
          <dgm:resizeHandles val="exact"/>
        </dgm:presLayoutVars>
      </dgm:prSet>
      <dgm:spPr/>
    </dgm:pt>
    <dgm:pt modelId="{521A60D2-1975-F144-91AB-D9C06B2CCABD}" type="pres">
      <dgm:prSet presAssocID="{709E953F-94D5-ED48-BBC2-173A26524412}" presName="linNode" presStyleCnt="0"/>
      <dgm:spPr/>
    </dgm:pt>
    <dgm:pt modelId="{F00EACE9-EA81-634B-8461-48DDB1CA1FA9}" type="pres">
      <dgm:prSet presAssocID="{709E953F-94D5-ED48-BBC2-173A26524412}" presName="parentText" presStyleLbl="node1" presStyleIdx="0" presStyleCnt="5" custScaleX="74200" custLinFactNeighborX="-2013">
        <dgm:presLayoutVars>
          <dgm:chMax val="1"/>
          <dgm:bulletEnabled val="1"/>
        </dgm:presLayoutVars>
      </dgm:prSet>
      <dgm:spPr/>
    </dgm:pt>
    <dgm:pt modelId="{1C981C53-2B39-A440-950D-3BDA7D7BF736}" type="pres">
      <dgm:prSet presAssocID="{709E953F-94D5-ED48-BBC2-173A26524412}" presName="descendantText" presStyleLbl="alignAccFollowNode1" presStyleIdx="0" presStyleCnt="5" custScaleX="109216">
        <dgm:presLayoutVars>
          <dgm:bulletEnabled val="1"/>
        </dgm:presLayoutVars>
      </dgm:prSet>
      <dgm:spPr/>
    </dgm:pt>
    <dgm:pt modelId="{62FE6426-199B-D647-887C-3DE2AB27AA09}" type="pres">
      <dgm:prSet presAssocID="{F410A0AA-5D8B-934F-A743-5198B2AB6AE9}" presName="sp" presStyleCnt="0"/>
      <dgm:spPr/>
    </dgm:pt>
    <dgm:pt modelId="{3ECCBD62-3D26-5A4A-B025-970A2AE6F7D8}" type="pres">
      <dgm:prSet presAssocID="{D5F57322-0E48-D44E-A67E-94153F55A70A}" presName="linNode" presStyleCnt="0"/>
      <dgm:spPr/>
    </dgm:pt>
    <dgm:pt modelId="{73939013-D7A0-C24F-B644-86BE30662797}" type="pres">
      <dgm:prSet presAssocID="{D5F57322-0E48-D44E-A67E-94153F55A70A}" presName="parentText" presStyleLbl="node1" presStyleIdx="1" presStyleCnt="5" custScaleX="74200" custLinFactNeighborX="-2013">
        <dgm:presLayoutVars>
          <dgm:chMax val="1"/>
          <dgm:bulletEnabled val="1"/>
        </dgm:presLayoutVars>
      </dgm:prSet>
      <dgm:spPr/>
    </dgm:pt>
    <dgm:pt modelId="{39B23EB0-6839-8F4F-B12B-088D674A9295}" type="pres">
      <dgm:prSet presAssocID="{D5F57322-0E48-D44E-A67E-94153F55A70A}" presName="descendantText" presStyleLbl="alignAccFollowNode1" presStyleIdx="1" presStyleCnt="5" custScaleX="109216">
        <dgm:presLayoutVars>
          <dgm:bulletEnabled val="1"/>
        </dgm:presLayoutVars>
      </dgm:prSet>
      <dgm:spPr/>
    </dgm:pt>
    <dgm:pt modelId="{29121A41-6EFA-AF47-BB26-11F4F21EB007}" type="pres">
      <dgm:prSet presAssocID="{F59AAF79-085F-5C40-84B9-EE38D4637C25}" presName="sp" presStyleCnt="0"/>
      <dgm:spPr/>
    </dgm:pt>
    <dgm:pt modelId="{180F97D9-C856-4245-A7A3-CF9AD7A90FF3}" type="pres">
      <dgm:prSet presAssocID="{B6C844C3-195F-0046-828A-545A7134D85D}" presName="linNode" presStyleCnt="0"/>
      <dgm:spPr/>
    </dgm:pt>
    <dgm:pt modelId="{79379F9F-4579-8F45-887A-63E9F82B3E9A}" type="pres">
      <dgm:prSet presAssocID="{B6C844C3-195F-0046-828A-545A7134D85D}" presName="parentText" presStyleLbl="node1" presStyleIdx="2" presStyleCnt="5" custScaleX="74200" custLinFactNeighborX="-2013">
        <dgm:presLayoutVars>
          <dgm:chMax val="1"/>
          <dgm:bulletEnabled val="1"/>
        </dgm:presLayoutVars>
      </dgm:prSet>
      <dgm:spPr/>
    </dgm:pt>
    <dgm:pt modelId="{AEF51D6F-FB29-2742-A503-6326373630EF}" type="pres">
      <dgm:prSet presAssocID="{B6C844C3-195F-0046-828A-545A7134D85D}" presName="descendantText" presStyleLbl="alignAccFollowNode1" presStyleIdx="2" presStyleCnt="5" custScaleX="109216">
        <dgm:presLayoutVars>
          <dgm:bulletEnabled val="1"/>
        </dgm:presLayoutVars>
      </dgm:prSet>
      <dgm:spPr/>
    </dgm:pt>
    <dgm:pt modelId="{18A2083D-9B2B-7C41-879F-AC74483F98C0}" type="pres">
      <dgm:prSet presAssocID="{F26A739A-E835-C642-B1F3-DFA646705CC3}" presName="sp" presStyleCnt="0"/>
      <dgm:spPr/>
    </dgm:pt>
    <dgm:pt modelId="{89E2A126-EAD9-9C49-9317-0040D96E34C3}" type="pres">
      <dgm:prSet presAssocID="{ED38D955-C23C-0C4F-B9D7-8F6D19612828}" presName="linNode" presStyleCnt="0"/>
      <dgm:spPr/>
    </dgm:pt>
    <dgm:pt modelId="{8AE03EBA-3192-9749-B419-36659490BD60}" type="pres">
      <dgm:prSet presAssocID="{ED38D955-C23C-0C4F-B9D7-8F6D19612828}" presName="parentText" presStyleLbl="node1" presStyleIdx="3" presStyleCnt="5" custScaleX="74200" custLinFactNeighborX="-2013">
        <dgm:presLayoutVars>
          <dgm:chMax val="1"/>
          <dgm:bulletEnabled val="1"/>
        </dgm:presLayoutVars>
      </dgm:prSet>
      <dgm:spPr/>
    </dgm:pt>
    <dgm:pt modelId="{BB7DD12D-A0DD-D845-A5E5-5FB4B857DDD7}" type="pres">
      <dgm:prSet presAssocID="{ED38D955-C23C-0C4F-B9D7-8F6D19612828}" presName="descendantText" presStyleLbl="alignAccFollowNode1" presStyleIdx="3" presStyleCnt="5" custScaleX="109216">
        <dgm:presLayoutVars>
          <dgm:bulletEnabled val="1"/>
        </dgm:presLayoutVars>
      </dgm:prSet>
      <dgm:spPr/>
    </dgm:pt>
    <dgm:pt modelId="{54423DDC-7DE3-6148-8830-DD9B35D59B2D}" type="pres">
      <dgm:prSet presAssocID="{E21CE361-6F45-4048-BAD5-4CE66F43272F}" presName="sp" presStyleCnt="0"/>
      <dgm:spPr/>
    </dgm:pt>
    <dgm:pt modelId="{06FFC55B-C855-124A-A34F-FCC38D57BCA0}" type="pres">
      <dgm:prSet presAssocID="{D99B089B-EB15-7044-BED2-78B19B1CD2B4}" presName="linNode" presStyleCnt="0"/>
      <dgm:spPr/>
    </dgm:pt>
    <dgm:pt modelId="{CA513B53-C073-DE41-9535-65C7339E8A8B}" type="pres">
      <dgm:prSet presAssocID="{D99B089B-EB15-7044-BED2-78B19B1CD2B4}" presName="parentText" presStyleLbl="node1" presStyleIdx="4" presStyleCnt="5" custScaleX="74200" custLinFactNeighborX="-2013">
        <dgm:presLayoutVars>
          <dgm:chMax val="1"/>
          <dgm:bulletEnabled val="1"/>
        </dgm:presLayoutVars>
      </dgm:prSet>
      <dgm:spPr/>
    </dgm:pt>
    <dgm:pt modelId="{73FC5296-C2B3-EB4B-B3BE-D8C3DF584DFE}" type="pres">
      <dgm:prSet presAssocID="{D99B089B-EB15-7044-BED2-78B19B1CD2B4}" presName="descendantText" presStyleLbl="alignAccFollowNode1" presStyleIdx="4" presStyleCnt="5" custScaleX="109216">
        <dgm:presLayoutVars>
          <dgm:bulletEnabled val="1"/>
        </dgm:presLayoutVars>
      </dgm:prSet>
      <dgm:spPr/>
    </dgm:pt>
  </dgm:ptLst>
  <dgm:cxnLst>
    <dgm:cxn modelId="{0A664304-3233-934D-B123-D335E5FBEA19}" srcId="{D5F57322-0E48-D44E-A67E-94153F55A70A}" destId="{8A196704-B67A-A946-8049-713BA42BAD82}" srcOrd="0" destOrd="0" parTransId="{454FDC45-BDF3-B644-B8ED-4EDBED6CECE6}" sibTransId="{2581F911-0266-914F-AD54-09D8D463A42B}"/>
    <dgm:cxn modelId="{622E2A05-6B37-6849-B090-F621ADBDADEB}" type="presOf" srcId="{F0AAEE23-758F-1340-9D06-80926A025443}" destId="{8E0EA9BC-96AB-9846-B2CC-9FBBCC00468A}" srcOrd="0" destOrd="0" presId="urn:microsoft.com/office/officeart/2005/8/layout/vList5"/>
    <dgm:cxn modelId="{88274908-2EF6-FC4C-BE98-92B5EF0DCA76}" srcId="{B6C844C3-195F-0046-828A-545A7134D85D}" destId="{81A6EF18-E290-4247-B7B1-D30C971F4C11}" srcOrd="0" destOrd="0" parTransId="{5A708205-E43D-EC4E-8000-0EC62F5747FA}" sibTransId="{E8379992-6719-D049-86DC-F2A38688F168}"/>
    <dgm:cxn modelId="{045DCB20-3547-8B4D-B4A6-954DD578CDDF}" type="presOf" srcId="{C5D1E6E6-577B-E748-BED2-F5D31095DF79}" destId="{73FC5296-C2B3-EB4B-B3BE-D8C3DF584DFE}" srcOrd="0" destOrd="0" presId="urn:microsoft.com/office/officeart/2005/8/layout/vList5"/>
    <dgm:cxn modelId="{C5193427-9FF1-8940-95C4-2484429CF89B}" type="presOf" srcId="{319741DE-5162-0D49-BEB7-F0D6AA2A4932}" destId="{BB7DD12D-A0DD-D845-A5E5-5FB4B857DDD7}" srcOrd="0" destOrd="0" presId="urn:microsoft.com/office/officeart/2005/8/layout/vList5"/>
    <dgm:cxn modelId="{27DB702A-CEE3-1B40-9CFF-BEAC25B3E110}" type="presOf" srcId="{709E953F-94D5-ED48-BBC2-173A26524412}" destId="{F00EACE9-EA81-634B-8461-48DDB1CA1FA9}" srcOrd="0" destOrd="0" presId="urn:microsoft.com/office/officeart/2005/8/layout/vList5"/>
    <dgm:cxn modelId="{6015743E-4216-3C49-92F8-DC943A7D212E}" srcId="{F0AAEE23-758F-1340-9D06-80926A025443}" destId="{D99B089B-EB15-7044-BED2-78B19B1CD2B4}" srcOrd="4" destOrd="0" parTransId="{931FF6DE-3128-4546-BDA4-55EE393DBF07}" sibTransId="{0DA64B2A-9ED7-864D-B2C0-2E7CA949B9A0}"/>
    <dgm:cxn modelId="{0604836F-0D9A-B64A-9DD6-031356FBF0F3}" srcId="{ED38D955-C23C-0C4F-B9D7-8F6D19612828}" destId="{319741DE-5162-0D49-BEB7-F0D6AA2A4932}" srcOrd="0" destOrd="0" parTransId="{D7F15985-EF40-C141-96B3-BCAA9A80A0E4}" sibTransId="{B2638AA2-53FA-C44F-A807-C1E51F96DE84}"/>
    <dgm:cxn modelId="{3B9A7653-069D-B34C-9395-5E15369632C5}" type="presOf" srcId="{D5F57322-0E48-D44E-A67E-94153F55A70A}" destId="{73939013-D7A0-C24F-B644-86BE30662797}" srcOrd="0" destOrd="0" presId="urn:microsoft.com/office/officeart/2005/8/layout/vList5"/>
    <dgm:cxn modelId="{25CEC185-2940-4B46-A231-8D1699C158E8}" srcId="{709E953F-94D5-ED48-BBC2-173A26524412}" destId="{6149A97B-2490-454E-998C-2784D934FD99}" srcOrd="0" destOrd="0" parTransId="{83D3C651-CF71-C746-8C99-67F11BC60A20}" sibTransId="{EF183442-6765-8C4D-B190-2CEFBE9E9024}"/>
    <dgm:cxn modelId="{3F896A8B-49BE-754B-AD89-437242787976}" srcId="{D99B089B-EB15-7044-BED2-78B19B1CD2B4}" destId="{C5D1E6E6-577B-E748-BED2-F5D31095DF79}" srcOrd="0" destOrd="0" parTransId="{45CA124B-1722-FB42-99BF-FCAEF860CED1}" sibTransId="{6D1187F4-C039-9E4A-86A1-5832073E2B41}"/>
    <dgm:cxn modelId="{E19A3990-01B4-154F-967B-AE6531E63894}" type="presOf" srcId="{ED38D955-C23C-0C4F-B9D7-8F6D19612828}" destId="{8AE03EBA-3192-9749-B419-36659490BD60}" srcOrd="0" destOrd="0" presId="urn:microsoft.com/office/officeart/2005/8/layout/vList5"/>
    <dgm:cxn modelId="{171700B5-47F9-D84E-A8B1-0825D28C3347}" type="presOf" srcId="{B6C844C3-195F-0046-828A-545A7134D85D}" destId="{79379F9F-4579-8F45-887A-63E9F82B3E9A}" srcOrd="0" destOrd="0" presId="urn:microsoft.com/office/officeart/2005/8/layout/vList5"/>
    <dgm:cxn modelId="{E1C79DB7-629E-AC4B-9939-51C0377C1709}" srcId="{F0AAEE23-758F-1340-9D06-80926A025443}" destId="{ED38D955-C23C-0C4F-B9D7-8F6D19612828}" srcOrd="3" destOrd="0" parTransId="{CEC2745E-67EB-AF41-9007-EF3C2F791FC2}" sibTransId="{E21CE361-6F45-4048-BAD5-4CE66F43272F}"/>
    <dgm:cxn modelId="{15C1E6BD-65AF-CD45-A24E-B8FD074D7A6C}" type="presOf" srcId="{8A196704-B67A-A946-8049-713BA42BAD82}" destId="{39B23EB0-6839-8F4F-B12B-088D674A9295}" srcOrd="0" destOrd="0" presId="urn:microsoft.com/office/officeart/2005/8/layout/vList5"/>
    <dgm:cxn modelId="{6FD5BFCE-3EAE-684F-AED6-854B4BC56CBD}" srcId="{F0AAEE23-758F-1340-9D06-80926A025443}" destId="{B6C844C3-195F-0046-828A-545A7134D85D}" srcOrd="2" destOrd="0" parTransId="{679E2579-F524-DF41-B1BA-525A15FA5593}" sibTransId="{F26A739A-E835-C642-B1F3-DFA646705CC3}"/>
    <dgm:cxn modelId="{5A16D1E0-314B-DA4A-904A-3883CDCB80CA}" type="presOf" srcId="{D99B089B-EB15-7044-BED2-78B19B1CD2B4}" destId="{CA513B53-C073-DE41-9535-65C7339E8A8B}" srcOrd="0" destOrd="0" presId="urn:microsoft.com/office/officeart/2005/8/layout/vList5"/>
    <dgm:cxn modelId="{4A45F0E2-C3CC-AD48-B2F9-23F4AC08A307}" srcId="{F0AAEE23-758F-1340-9D06-80926A025443}" destId="{709E953F-94D5-ED48-BBC2-173A26524412}" srcOrd="0" destOrd="0" parTransId="{B7A3762E-E997-224B-8016-E8FD20CF1D0D}" sibTransId="{F410A0AA-5D8B-934F-A743-5198B2AB6AE9}"/>
    <dgm:cxn modelId="{9B043EE6-3DDB-9040-9FB9-2C42F9D9F587}" srcId="{F0AAEE23-758F-1340-9D06-80926A025443}" destId="{D5F57322-0E48-D44E-A67E-94153F55A70A}" srcOrd="1" destOrd="0" parTransId="{0520A78D-AF4A-854F-8C62-6D10A95DBF80}" sibTransId="{F59AAF79-085F-5C40-84B9-EE38D4637C25}"/>
    <dgm:cxn modelId="{9B4E6EF3-1065-C04F-B9E7-93CF640B066F}" type="presOf" srcId="{81A6EF18-E290-4247-B7B1-D30C971F4C11}" destId="{AEF51D6F-FB29-2742-A503-6326373630EF}" srcOrd="0" destOrd="0" presId="urn:microsoft.com/office/officeart/2005/8/layout/vList5"/>
    <dgm:cxn modelId="{92A5B2FE-D09F-934F-BDB2-A41668A8E73A}" type="presOf" srcId="{6149A97B-2490-454E-998C-2784D934FD99}" destId="{1C981C53-2B39-A440-950D-3BDA7D7BF736}" srcOrd="0" destOrd="0" presId="urn:microsoft.com/office/officeart/2005/8/layout/vList5"/>
    <dgm:cxn modelId="{7130E918-2EED-BB46-A813-66D93852F9CE}" type="presParOf" srcId="{8E0EA9BC-96AB-9846-B2CC-9FBBCC00468A}" destId="{521A60D2-1975-F144-91AB-D9C06B2CCABD}" srcOrd="0" destOrd="0" presId="urn:microsoft.com/office/officeart/2005/8/layout/vList5"/>
    <dgm:cxn modelId="{515275B9-2DCC-124F-ACF7-30F5EA7D397D}" type="presParOf" srcId="{521A60D2-1975-F144-91AB-D9C06B2CCABD}" destId="{F00EACE9-EA81-634B-8461-48DDB1CA1FA9}" srcOrd="0" destOrd="0" presId="urn:microsoft.com/office/officeart/2005/8/layout/vList5"/>
    <dgm:cxn modelId="{8FBE9DC0-858E-394C-BE81-61A0F05F4E6C}" type="presParOf" srcId="{521A60D2-1975-F144-91AB-D9C06B2CCABD}" destId="{1C981C53-2B39-A440-950D-3BDA7D7BF736}" srcOrd="1" destOrd="0" presId="urn:microsoft.com/office/officeart/2005/8/layout/vList5"/>
    <dgm:cxn modelId="{2BCF7278-34B1-BF4F-BB38-7C11CE8CF492}" type="presParOf" srcId="{8E0EA9BC-96AB-9846-B2CC-9FBBCC00468A}" destId="{62FE6426-199B-D647-887C-3DE2AB27AA09}" srcOrd="1" destOrd="0" presId="urn:microsoft.com/office/officeart/2005/8/layout/vList5"/>
    <dgm:cxn modelId="{C4F173C5-F94E-B847-BE5C-F2226315763D}" type="presParOf" srcId="{8E0EA9BC-96AB-9846-B2CC-9FBBCC00468A}" destId="{3ECCBD62-3D26-5A4A-B025-970A2AE6F7D8}" srcOrd="2" destOrd="0" presId="urn:microsoft.com/office/officeart/2005/8/layout/vList5"/>
    <dgm:cxn modelId="{9C989AA1-ECBC-BF4C-8890-1DAADECD6DD0}" type="presParOf" srcId="{3ECCBD62-3D26-5A4A-B025-970A2AE6F7D8}" destId="{73939013-D7A0-C24F-B644-86BE30662797}" srcOrd="0" destOrd="0" presId="urn:microsoft.com/office/officeart/2005/8/layout/vList5"/>
    <dgm:cxn modelId="{99072089-2EF8-5643-AFA0-C047B7AEEA5F}" type="presParOf" srcId="{3ECCBD62-3D26-5A4A-B025-970A2AE6F7D8}" destId="{39B23EB0-6839-8F4F-B12B-088D674A9295}" srcOrd="1" destOrd="0" presId="urn:microsoft.com/office/officeart/2005/8/layout/vList5"/>
    <dgm:cxn modelId="{62458A8D-DA4B-F94D-AA78-B877BD1F915A}" type="presParOf" srcId="{8E0EA9BC-96AB-9846-B2CC-9FBBCC00468A}" destId="{29121A41-6EFA-AF47-BB26-11F4F21EB007}" srcOrd="3" destOrd="0" presId="urn:microsoft.com/office/officeart/2005/8/layout/vList5"/>
    <dgm:cxn modelId="{CB5EF97C-4E05-1D40-8199-61E1A2CC78F2}" type="presParOf" srcId="{8E0EA9BC-96AB-9846-B2CC-9FBBCC00468A}" destId="{180F97D9-C856-4245-A7A3-CF9AD7A90FF3}" srcOrd="4" destOrd="0" presId="urn:microsoft.com/office/officeart/2005/8/layout/vList5"/>
    <dgm:cxn modelId="{8411814C-6007-EE4E-9B67-CC3A79DE9AED}" type="presParOf" srcId="{180F97D9-C856-4245-A7A3-CF9AD7A90FF3}" destId="{79379F9F-4579-8F45-887A-63E9F82B3E9A}" srcOrd="0" destOrd="0" presId="urn:microsoft.com/office/officeart/2005/8/layout/vList5"/>
    <dgm:cxn modelId="{DE151B80-6D73-3E4E-88EC-5349C91A8181}" type="presParOf" srcId="{180F97D9-C856-4245-A7A3-CF9AD7A90FF3}" destId="{AEF51D6F-FB29-2742-A503-6326373630EF}" srcOrd="1" destOrd="0" presId="urn:microsoft.com/office/officeart/2005/8/layout/vList5"/>
    <dgm:cxn modelId="{03545F32-36E6-A843-B513-3E1ED58B18C1}" type="presParOf" srcId="{8E0EA9BC-96AB-9846-B2CC-9FBBCC00468A}" destId="{18A2083D-9B2B-7C41-879F-AC74483F98C0}" srcOrd="5" destOrd="0" presId="urn:microsoft.com/office/officeart/2005/8/layout/vList5"/>
    <dgm:cxn modelId="{5B3E4D50-9E9D-CC4E-80B1-D55BAEDCC799}" type="presParOf" srcId="{8E0EA9BC-96AB-9846-B2CC-9FBBCC00468A}" destId="{89E2A126-EAD9-9C49-9317-0040D96E34C3}" srcOrd="6" destOrd="0" presId="urn:microsoft.com/office/officeart/2005/8/layout/vList5"/>
    <dgm:cxn modelId="{9217E595-F77E-A647-96B3-7F6853BB61BE}" type="presParOf" srcId="{89E2A126-EAD9-9C49-9317-0040D96E34C3}" destId="{8AE03EBA-3192-9749-B419-36659490BD60}" srcOrd="0" destOrd="0" presId="urn:microsoft.com/office/officeart/2005/8/layout/vList5"/>
    <dgm:cxn modelId="{24F54C97-1AFE-D844-9012-D0DC9713145D}" type="presParOf" srcId="{89E2A126-EAD9-9C49-9317-0040D96E34C3}" destId="{BB7DD12D-A0DD-D845-A5E5-5FB4B857DDD7}" srcOrd="1" destOrd="0" presId="urn:microsoft.com/office/officeart/2005/8/layout/vList5"/>
    <dgm:cxn modelId="{DB70712A-82F5-2340-A823-5ABAFDD5F552}" type="presParOf" srcId="{8E0EA9BC-96AB-9846-B2CC-9FBBCC00468A}" destId="{54423DDC-7DE3-6148-8830-DD9B35D59B2D}" srcOrd="7" destOrd="0" presId="urn:microsoft.com/office/officeart/2005/8/layout/vList5"/>
    <dgm:cxn modelId="{ADD863EF-FA95-F44F-B9F1-117DCC5AB8FA}" type="presParOf" srcId="{8E0EA9BC-96AB-9846-B2CC-9FBBCC00468A}" destId="{06FFC55B-C855-124A-A34F-FCC38D57BCA0}" srcOrd="8" destOrd="0" presId="urn:microsoft.com/office/officeart/2005/8/layout/vList5"/>
    <dgm:cxn modelId="{44207C76-575D-C846-9D8A-58A87722DED1}" type="presParOf" srcId="{06FFC55B-C855-124A-A34F-FCC38D57BCA0}" destId="{CA513B53-C073-DE41-9535-65C7339E8A8B}" srcOrd="0" destOrd="0" presId="urn:microsoft.com/office/officeart/2005/8/layout/vList5"/>
    <dgm:cxn modelId="{C041BDDD-126D-BE43-BF3F-D567C92285A9}" type="presParOf" srcId="{06FFC55B-C855-124A-A34F-FCC38D57BCA0}" destId="{73FC5296-C2B3-EB4B-B3BE-D8C3DF584DF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A0E8FE-4F5C-704A-B4BE-EC3648A64BD0}" type="doc">
      <dgm:prSet loTypeId="urn:microsoft.com/office/officeart/2005/8/layout/pyramid1" loCatId="" qsTypeId="urn:microsoft.com/office/officeart/2005/8/quickstyle/simple4" qsCatId="simple" csTypeId="urn:microsoft.com/office/officeart/2005/8/colors/accent1_5" csCatId="accent1" phldr="1"/>
      <dgm:spPr/>
    </dgm:pt>
    <dgm:pt modelId="{4C4A240C-3190-8F4D-A825-29ADBB9AAB22}">
      <dgm:prSet phldrT="[Text]" custT="1"/>
      <dgm:spPr>
        <a:solidFill>
          <a:srgbClr val="4C0026"/>
        </a:solidFill>
      </dgm:spPr>
      <dgm:t>
        <a:bodyPr/>
        <a:lstStyle/>
        <a:p>
          <a:endParaRPr lang="en-US" sz="2000" dirty="0">
            <a:solidFill>
              <a:schemeClr val="bg1"/>
            </a:solidFill>
          </a:endParaRPr>
        </a:p>
        <a:p>
          <a:r>
            <a:rPr lang="en-US" sz="2000" dirty="0">
              <a:solidFill>
                <a:schemeClr val="bg1"/>
              </a:solidFill>
            </a:rPr>
            <a:t>Create</a:t>
          </a:r>
        </a:p>
      </dgm:t>
    </dgm:pt>
    <dgm:pt modelId="{E63D7A0C-0474-B441-84E8-09692C852C9F}" type="parTrans" cxnId="{D6934CC5-F731-894D-B300-AFEFC8683CAC}">
      <dgm:prSet/>
      <dgm:spPr/>
      <dgm:t>
        <a:bodyPr/>
        <a:lstStyle/>
        <a:p>
          <a:endParaRPr lang="en-US"/>
        </a:p>
      </dgm:t>
    </dgm:pt>
    <dgm:pt modelId="{CA6986CE-A4E4-6C40-9EE7-94F092B15FF2}" type="sibTrans" cxnId="{D6934CC5-F731-894D-B300-AFEFC8683CAC}">
      <dgm:prSet/>
      <dgm:spPr/>
      <dgm:t>
        <a:bodyPr/>
        <a:lstStyle/>
        <a:p>
          <a:endParaRPr lang="en-US"/>
        </a:p>
      </dgm:t>
    </dgm:pt>
    <dgm:pt modelId="{51B1BA4E-7634-134E-BACF-5A34AE248E56}">
      <dgm:prSet phldrT="[Text]"/>
      <dgm:spPr>
        <a:solidFill>
          <a:srgbClr val="4C0026">
            <a:alpha val="85000"/>
          </a:srgbClr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Evaluate</a:t>
          </a:r>
        </a:p>
      </dgm:t>
    </dgm:pt>
    <dgm:pt modelId="{D8F6EF34-B415-9F47-AE3E-00E3BD4CACE8}" type="parTrans" cxnId="{3027C291-1120-2947-A228-7ADF5DCF4AF5}">
      <dgm:prSet/>
      <dgm:spPr/>
      <dgm:t>
        <a:bodyPr/>
        <a:lstStyle/>
        <a:p>
          <a:endParaRPr lang="en-US"/>
        </a:p>
      </dgm:t>
    </dgm:pt>
    <dgm:pt modelId="{1E9AED4D-A9FF-5544-8E5D-BE7B5D6BEA62}" type="sibTrans" cxnId="{3027C291-1120-2947-A228-7ADF5DCF4AF5}">
      <dgm:prSet/>
      <dgm:spPr/>
      <dgm:t>
        <a:bodyPr/>
        <a:lstStyle/>
        <a:p>
          <a:endParaRPr lang="en-US"/>
        </a:p>
      </dgm:t>
    </dgm:pt>
    <dgm:pt modelId="{F90C1712-2260-B640-B877-DA8522F1C916}">
      <dgm:prSet phldrT="[Text]"/>
      <dgm:spPr>
        <a:solidFill>
          <a:srgbClr val="4C0026">
            <a:alpha val="70000"/>
          </a:srgbClr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Analyze</a:t>
          </a:r>
        </a:p>
      </dgm:t>
    </dgm:pt>
    <dgm:pt modelId="{2FF69E07-3DBF-514B-AB0F-176044BF3D01}" type="parTrans" cxnId="{089DB324-2210-E84B-9945-CB6B01EE8A90}">
      <dgm:prSet/>
      <dgm:spPr/>
      <dgm:t>
        <a:bodyPr/>
        <a:lstStyle/>
        <a:p>
          <a:endParaRPr lang="en-US"/>
        </a:p>
      </dgm:t>
    </dgm:pt>
    <dgm:pt modelId="{ED2C48C0-7726-D246-B97F-0AB73174676A}" type="sibTrans" cxnId="{089DB324-2210-E84B-9945-CB6B01EE8A90}">
      <dgm:prSet/>
      <dgm:spPr/>
      <dgm:t>
        <a:bodyPr/>
        <a:lstStyle/>
        <a:p>
          <a:endParaRPr lang="en-US"/>
        </a:p>
      </dgm:t>
    </dgm:pt>
    <dgm:pt modelId="{2CB3EE52-872A-0F43-A18F-1DA598B35774}">
      <dgm:prSet phldrT="[Text]"/>
      <dgm:spPr>
        <a:solidFill>
          <a:srgbClr val="4C0026">
            <a:alpha val="55000"/>
          </a:srgbClr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Apply</a:t>
          </a:r>
        </a:p>
      </dgm:t>
    </dgm:pt>
    <dgm:pt modelId="{4B44099E-14A0-B64D-9E0C-B781A9362D5D}" type="parTrans" cxnId="{336CD7FF-362F-6349-8B23-981AD3EE4FEC}">
      <dgm:prSet/>
      <dgm:spPr/>
      <dgm:t>
        <a:bodyPr/>
        <a:lstStyle/>
        <a:p>
          <a:endParaRPr lang="en-US"/>
        </a:p>
      </dgm:t>
    </dgm:pt>
    <dgm:pt modelId="{BA8D14BE-6A6E-1640-A693-17D69A6BD08F}" type="sibTrans" cxnId="{336CD7FF-362F-6349-8B23-981AD3EE4FEC}">
      <dgm:prSet/>
      <dgm:spPr/>
      <dgm:t>
        <a:bodyPr/>
        <a:lstStyle/>
        <a:p>
          <a:endParaRPr lang="en-US"/>
        </a:p>
      </dgm:t>
    </dgm:pt>
    <dgm:pt modelId="{F24A1A0F-190F-F547-BDF5-DF6170BFECE9}">
      <dgm:prSet phldrT="[Text]"/>
      <dgm:spPr>
        <a:solidFill>
          <a:srgbClr val="4C0026">
            <a:alpha val="40000"/>
          </a:srgbClr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Comprehend</a:t>
          </a:r>
        </a:p>
      </dgm:t>
    </dgm:pt>
    <dgm:pt modelId="{C3AD3CD8-0459-0549-AB62-23536D61D1F2}" type="parTrans" cxnId="{5EA5D083-1522-B74B-8082-D0DC57C86308}">
      <dgm:prSet/>
      <dgm:spPr/>
      <dgm:t>
        <a:bodyPr/>
        <a:lstStyle/>
        <a:p>
          <a:endParaRPr lang="en-US"/>
        </a:p>
      </dgm:t>
    </dgm:pt>
    <dgm:pt modelId="{A1E45294-AB21-A34D-893D-55C110254F95}" type="sibTrans" cxnId="{5EA5D083-1522-B74B-8082-D0DC57C86308}">
      <dgm:prSet/>
      <dgm:spPr/>
      <dgm:t>
        <a:bodyPr/>
        <a:lstStyle/>
        <a:p>
          <a:endParaRPr lang="en-US"/>
        </a:p>
      </dgm:t>
    </dgm:pt>
    <dgm:pt modelId="{8D93A00E-9CFC-694A-8CAA-415C1F95C26A}">
      <dgm:prSet phldrT="[Text]"/>
      <dgm:spPr>
        <a:solidFill>
          <a:srgbClr val="4C0026">
            <a:alpha val="20000"/>
          </a:srgbClr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Know</a:t>
          </a:r>
        </a:p>
      </dgm:t>
    </dgm:pt>
    <dgm:pt modelId="{497A87EB-0A7E-8141-91DA-E9A788150056}" type="parTrans" cxnId="{208FB061-66B5-9541-B531-5D56B89A5F46}">
      <dgm:prSet/>
      <dgm:spPr/>
      <dgm:t>
        <a:bodyPr/>
        <a:lstStyle/>
        <a:p>
          <a:endParaRPr lang="en-US"/>
        </a:p>
      </dgm:t>
    </dgm:pt>
    <dgm:pt modelId="{6872435C-93EE-4541-8CE0-0AE2273BE553}" type="sibTrans" cxnId="{208FB061-66B5-9541-B531-5D56B89A5F46}">
      <dgm:prSet/>
      <dgm:spPr/>
      <dgm:t>
        <a:bodyPr/>
        <a:lstStyle/>
        <a:p>
          <a:endParaRPr lang="en-US"/>
        </a:p>
      </dgm:t>
    </dgm:pt>
    <dgm:pt modelId="{7ADF9EAE-828B-0444-890A-BD7161D92A20}" type="pres">
      <dgm:prSet presAssocID="{F0A0E8FE-4F5C-704A-B4BE-EC3648A64BD0}" presName="Name0" presStyleCnt="0">
        <dgm:presLayoutVars>
          <dgm:dir/>
          <dgm:animLvl val="lvl"/>
          <dgm:resizeHandles val="exact"/>
        </dgm:presLayoutVars>
      </dgm:prSet>
      <dgm:spPr/>
    </dgm:pt>
    <dgm:pt modelId="{7B2FF43E-5793-E348-A6AE-533E19380CE5}" type="pres">
      <dgm:prSet presAssocID="{4C4A240C-3190-8F4D-A825-29ADBB9AAB22}" presName="Name8" presStyleCnt="0"/>
      <dgm:spPr/>
    </dgm:pt>
    <dgm:pt modelId="{24C2278C-9002-5844-85D8-26BE89BCAA10}" type="pres">
      <dgm:prSet presAssocID="{4C4A240C-3190-8F4D-A825-29ADBB9AAB22}" presName="level" presStyleLbl="node1" presStyleIdx="0" presStyleCnt="6">
        <dgm:presLayoutVars>
          <dgm:chMax val="1"/>
          <dgm:bulletEnabled val="1"/>
        </dgm:presLayoutVars>
      </dgm:prSet>
      <dgm:spPr/>
    </dgm:pt>
    <dgm:pt modelId="{B7C04AD9-E20A-5943-BFF1-FA95F2DFCC7A}" type="pres">
      <dgm:prSet presAssocID="{4C4A240C-3190-8F4D-A825-29ADBB9AAB2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DC6A77C-DA1E-CD4A-BE92-A3B1C44FFA7D}" type="pres">
      <dgm:prSet presAssocID="{51B1BA4E-7634-134E-BACF-5A34AE248E56}" presName="Name8" presStyleCnt="0"/>
      <dgm:spPr/>
    </dgm:pt>
    <dgm:pt modelId="{12B3BB7A-7D26-324D-B0F6-59456FC02657}" type="pres">
      <dgm:prSet presAssocID="{51B1BA4E-7634-134E-BACF-5A34AE248E56}" presName="level" presStyleLbl="node1" presStyleIdx="1" presStyleCnt="6">
        <dgm:presLayoutVars>
          <dgm:chMax val="1"/>
          <dgm:bulletEnabled val="1"/>
        </dgm:presLayoutVars>
      </dgm:prSet>
      <dgm:spPr/>
    </dgm:pt>
    <dgm:pt modelId="{6BBD6424-A270-6447-B358-B4A9FDB5E612}" type="pres">
      <dgm:prSet presAssocID="{51B1BA4E-7634-134E-BACF-5A34AE248E5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F9D809F-0062-3549-ACD9-7C932C530782}" type="pres">
      <dgm:prSet presAssocID="{F90C1712-2260-B640-B877-DA8522F1C916}" presName="Name8" presStyleCnt="0"/>
      <dgm:spPr/>
    </dgm:pt>
    <dgm:pt modelId="{EDFA2AD3-61E2-884E-8868-EE0A5BBACB00}" type="pres">
      <dgm:prSet presAssocID="{F90C1712-2260-B640-B877-DA8522F1C916}" presName="level" presStyleLbl="node1" presStyleIdx="2" presStyleCnt="6">
        <dgm:presLayoutVars>
          <dgm:chMax val="1"/>
          <dgm:bulletEnabled val="1"/>
        </dgm:presLayoutVars>
      </dgm:prSet>
      <dgm:spPr/>
    </dgm:pt>
    <dgm:pt modelId="{94ADEE96-38C5-CF44-A427-C4AC7A00D52C}" type="pres">
      <dgm:prSet presAssocID="{F90C1712-2260-B640-B877-DA8522F1C91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2DBAD71-6D6F-584F-80CD-7EA06DCB31C2}" type="pres">
      <dgm:prSet presAssocID="{2CB3EE52-872A-0F43-A18F-1DA598B35774}" presName="Name8" presStyleCnt="0"/>
      <dgm:spPr/>
    </dgm:pt>
    <dgm:pt modelId="{0F3A7D83-A1F8-F84A-805B-9095B76B91EF}" type="pres">
      <dgm:prSet presAssocID="{2CB3EE52-872A-0F43-A18F-1DA598B35774}" presName="level" presStyleLbl="node1" presStyleIdx="3" presStyleCnt="6">
        <dgm:presLayoutVars>
          <dgm:chMax val="1"/>
          <dgm:bulletEnabled val="1"/>
        </dgm:presLayoutVars>
      </dgm:prSet>
      <dgm:spPr/>
    </dgm:pt>
    <dgm:pt modelId="{3006EA89-7011-D046-AD38-015F6F7F7692}" type="pres">
      <dgm:prSet presAssocID="{2CB3EE52-872A-0F43-A18F-1DA598B3577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5BFAE57-8B7C-0648-B677-7DF262EC6A08}" type="pres">
      <dgm:prSet presAssocID="{F24A1A0F-190F-F547-BDF5-DF6170BFECE9}" presName="Name8" presStyleCnt="0"/>
      <dgm:spPr/>
    </dgm:pt>
    <dgm:pt modelId="{1495E008-18B9-744C-AA1C-A44BA2D7207A}" type="pres">
      <dgm:prSet presAssocID="{F24A1A0F-190F-F547-BDF5-DF6170BFECE9}" presName="level" presStyleLbl="node1" presStyleIdx="4" presStyleCnt="6">
        <dgm:presLayoutVars>
          <dgm:chMax val="1"/>
          <dgm:bulletEnabled val="1"/>
        </dgm:presLayoutVars>
      </dgm:prSet>
      <dgm:spPr/>
    </dgm:pt>
    <dgm:pt modelId="{8318F22F-52A0-1E42-8E12-C78E92419E29}" type="pres">
      <dgm:prSet presAssocID="{F24A1A0F-190F-F547-BDF5-DF6170BFECE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55401CC-25A7-1143-B567-37CC7DD02917}" type="pres">
      <dgm:prSet presAssocID="{8D93A00E-9CFC-694A-8CAA-415C1F95C26A}" presName="Name8" presStyleCnt="0"/>
      <dgm:spPr/>
    </dgm:pt>
    <dgm:pt modelId="{407A8E9A-D45E-1048-9C44-C5129A31646D}" type="pres">
      <dgm:prSet presAssocID="{8D93A00E-9CFC-694A-8CAA-415C1F95C26A}" presName="level" presStyleLbl="node1" presStyleIdx="5" presStyleCnt="6">
        <dgm:presLayoutVars>
          <dgm:chMax val="1"/>
          <dgm:bulletEnabled val="1"/>
        </dgm:presLayoutVars>
      </dgm:prSet>
      <dgm:spPr/>
    </dgm:pt>
    <dgm:pt modelId="{35A2303F-DBA8-0C4D-8179-EC4B261F7D8C}" type="pres">
      <dgm:prSet presAssocID="{8D93A00E-9CFC-694A-8CAA-415C1F95C26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594FB21A-1DDD-B940-A6C1-02D493D2B8CE}" type="presOf" srcId="{8D93A00E-9CFC-694A-8CAA-415C1F95C26A}" destId="{407A8E9A-D45E-1048-9C44-C5129A31646D}" srcOrd="0" destOrd="0" presId="urn:microsoft.com/office/officeart/2005/8/layout/pyramid1"/>
    <dgm:cxn modelId="{089DB324-2210-E84B-9945-CB6B01EE8A90}" srcId="{F0A0E8FE-4F5C-704A-B4BE-EC3648A64BD0}" destId="{F90C1712-2260-B640-B877-DA8522F1C916}" srcOrd="2" destOrd="0" parTransId="{2FF69E07-3DBF-514B-AB0F-176044BF3D01}" sibTransId="{ED2C48C0-7726-D246-B97F-0AB73174676A}"/>
    <dgm:cxn modelId="{D58EBA28-CF27-F64C-AC56-A0B5C8FB8D4F}" type="presOf" srcId="{51B1BA4E-7634-134E-BACF-5A34AE248E56}" destId="{12B3BB7A-7D26-324D-B0F6-59456FC02657}" srcOrd="0" destOrd="0" presId="urn:microsoft.com/office/officeart/2005/8/layout/pyramid1"/>
    <dgm:cxn modelId="{802F1D37-BA54-784B-B891-19AFC924DF6A}" type="presOf" srcId="{2CB3EE52-872A-0F43-A18F-1DA598B35774}" destId="{0F3A7D83-A1F8-F84A-805B-9095B76B91EF}" srcOrd="0" destOrd="0" presId="urn:microsoft.com/office/officeart/2005/8/layout/pyramid1"/>
    <dgm:cxn modelId="{55FCE25E-5F5D-C349-8B34-8BC4BF2C27B6}" type="presOf" srcId="{51B1BA4E-7634-134E-BACF-5A34AE248E56}" destId="{6BBD6424-A270-6447-B358-B4A9FDB5E612}" srcOrd="1" destOrd="0" presId="urn:microsoft.com/office/officeart/2005/8/layout/pyramid1"/>
    <dgm:cxn modelId="{208FB061-66B5-9541-B531-5D56B89A5F46}" srcId="{F0A0E8FE-4F5C-704A-B4BE-EC3648A64BD0}" destId="{8D93A00E-9CFC-694A-8CAA-415C1F95C26A}" srcOrd="5" destOrd="0" parTransId="{497A87EB-0A7E-8141-91DA-E9A788150056}" sibTransId="{6872435C-93EE-4541-8CE0-0AE2273BE553}"/>
    <dgm:cxn modelId="{5EA5D083-1522-B74B-8082-D0DC57C86308}" srcId="{F0A0E8FE-4F5C-704A-B4BE-EC3648A64BD0}" destId="{F24A1A0F-190F-F547-BDF5-DF6170BFECE9}" srcOrd="4" destOrd="0" parTransId="{C3AD3CD8-0459-0549-AB62-23536D61D1F2}" sibTransId="{A1E45294-AB21-A34D-893D-55C110254F95}"/>
    <dgm:cxn modelId="{FF3F5F84-BFA2-3643-B72D-09BD2FBB20A5}" type="presOf" srcId="{4C4A240C-3190-8F4D-A825-29ADBB9AAB22}" destId="{24C2278C-9002-5844-85D8-26BE89BCAA10}" srcOrd="0" destOrd="0" presId="urn:microsoft.com/office/officeart/2005/8/layout/pyramid1"/>
    <dgm:cxn modelId="{29619489-AFAD-1C4A-BA7F-5A20323896DF}" type="presOf" srcId="{F24A1A0F-190F-F547-BDF5-DF6170BFECE9}" destId="{8318F22F-52A0-1E42-8E12-C78E92419E29}" srcOrd="1" destOrd="0" presId="urn:microsoft.com/office/officeart/2005/8/layout/pyramid1"/>
    <dgm:cxn modelId="{3027C291-1120-2947-A228-7ADF5DCF4AF5}" srcId="{F0A0E8FE-4F5C-704A-B4BE-EC3648A64BD0}" destId="{51B1BA4E-7634-134E-BACF-5A34AE248E56}" srcOrd="1" destOrd="0" parTransId="{D8F6EF34-B415-9F47-AE3E-00E3BD4CACE8}" sibTransId="{1E9AED4D-A9FF-5544-8E5D-BE7B5D6BEA62}"/>
    <dgm:cxn modelId="{BB600F9B-5CAB-3243-8F64-7EB68413C3CF}" type="presOf" srcId="{4C4A240C-3190-8F4D-A825-29ADBB9AAB22}" destId="{B7C04AD9-E20A-5943-BFF1-FA95F2DFCC7A}" srcOrd="1" destOrd="0" presId="urn:microsoft.com/office/officeart/2005/8/layout/pyramid1"/>
    <dgm:cxn modelId="{5008F6AE-CAEE-3840-B4DF-57DAB2CE2D32}" type="presOf" srcId="{F24A1A0F-190F-F547-BDF5-DF6170BFECE9}" destId="{1495E008-18B9-744C-AA1C-A44BA2D7207A}" srcOrd="0" destOrd="0" presId="urn:microsoft.com/office/officeart/2005/8/layout/pyramid1"/>
    <dgm:cxn modelId="{D6934CC5-F731-894D-B300-AFEFC8683CAC}" srcId="{F0A0E8FE-4F5C-704A-B4BE-EC3648A64BD0}" destId="{4C4A240C-3190-8F4D-A825-29ADBB9AAB22}" srcOrd="0" destOrd="0" parTransId="{E63D7A0C-0474-B441-84E8-09692C852C9F}" sibTransId="{CA6986CE-A4E4-6C40-9EE7-94F092B15FF2}"/>
    <dgm:cxn modelId="{7B98DCD4-18A3-CB48-88C7-501E0F089C5E}" type="presOf" srcId="{F0A0E8FE-4F5C-704A-B4BE-EC3648A64BD0}" destId="{7ADF9EAE-828B-0444-890A-BD7161D92A20}" srcOrd="0" destOrd="0" presId="urn:microsoft.com/office/officeart/2005/8/layout/pyramid1"/>
    <dgm:cxn modelId="{FFB04CD9-6B90-3C4A-97F8-1CEDB77E1010}" type="presOf" srcId="{2CB3EE52-872A-0F43-A18F-1DA598B35774}" destId="{3006EA89-7011-D046-AD38-015F6F7F7692}" srcOrd="1" destOrd="0" presId="urn:microsoft.com/office/officeart/2005/8/layout/pyramid1"/>
    <dgm:cxn modelId="{46D999F0-2796-2148-AC02-0AD143B77CCC}" type="presOf" srcId="{F90C1712-2260-B640-B877-DA8522F1C916}" destId="{94ADEE96-38C5-CF44-A427-C4AC7A00D52C}" srcOrd="1" destOrd="0" presId="urn:microsoft.com/office/officeart/2005/8/layout/pyramid1"/>
    <dgm:cxn modelId="{24FF74F3-688A-E14A-AFD1-E62B6FEBBF23}" type="presOf" srcId="{8D93A00E-9CFC-694A-8CAA-415C1F95C26A}" destId="{35A2303F-DBA8-0C4D-8179-EC4B261F7D8C}" srcOrd="1" destOrd="0" presId="urn:microsoft.com/office/officeart/2005/8/layout/pyramid1"/>
    <dgm:cxn modelId="{C07C44FA-628D-6647-A426-ECE9464680D2}" type="presOf" srcId="{F90C1712-2260-B640-B877-DA8522F1C916}" destId="{EDFA2AD3-61E2-884E-8868-EE0A5BBACB00}" srcOrd="0" destOrd="0" presId="urn:microsoft.com/office/officeart/2005/8/layout/pyramid1"/>
    <dgm:cxn modelId="{336CD7FF-362F-6349-8B23-981AD3EE4FEC}" srcId="{F0A0E8FE-4F5C-704A-B4BE-EC3648A64BD0}" destId="{2CB3EE52-872A-0F43-A18F-1DA598B35774}" srcOrd="3" destOrd="0" parTransId="{4B44099E-14A0-B64D-9E0C-B781A9362D5D}" sibTransId="{BA8D14BE-6A6E-1640-A693-17D69A6BD08F}"/>
    <dgm:cxn modelId="{BF07638A-3789-AC45-B2A3-EB6EF7F623DC}" type="presParOf" srcId="{7ADF9EAE-828B-0444-890A-BD7161D92A20}" destId="{7B2FF43E-5793-E348-A6AE-533E19380CE5}" srcOrd="0" destOrd="0" presId="urn:microsoft.com/office/officeart/2005/8/layout/pyramid1"/>
    <dgm:cxn modelId="{C33F15CB-EAC8-AB46-9E03-363B90C03AA3}" type="presParOf" srcId="{7B2FF43E-5793-E348-A6AE-533E19380CE5}" destId="{24C2278C-9002-5844-85D8-26BE89BCAA10}" srcOrd="0" destOrd="0" presId="urn:microsoft.com/office/officeart/2005/8/layout/pyramid1"/>
    <dgm:cxn modelId="{2BC50F85-EF48-DE40-9D9F-7F9E00642369}" type="presParOf" srcId="{7B2FF43E-5793-E348-A6AE-533E19380CE5}" destId="{B7C04AD9-E20A-5943-BFF1-FA95F2DFCC7A}" srcOrd="1" destOrd="0" presId="urn:microsoft.com/office/officeart/2005/8/layout/pyramid1"/>
    <dgm:cxn modelId="{6B993E27-55F6-7544-AB36-63930D9A5447}" type="presParOf" srcId="{7ADF9EAE-828B-0444-890A-BD7161D92A20}" destId="{2DC6A77C-DA1E-CD4A-BE92-A3B1C44FFA7D}" srcOrd="1" destOrd="0" presId="urn:microsoft.com/office/officeart/2005/8/layout/pyramid1"/>
    <dgm:cxn modelId="{1CDC4D05-5707-AD4B-B372-FA9BD3877A72}" type="presParOf" srcId="{2DC6A77C-DA1E-CD4A-BE92-A3B1C44FFA7D}" destId="{12B3BB7A-7D26-324D-B0F6-59456FC02657}" srcOrd="0" destOrd="0" presId="urn:microsoft.com/office/officeart/2005/8/layout/pyramid1"/>
    <dgm:cxn modelId="{537F476D-890F-C142-A4BD-724E4FC5BF35}" type="presParOf" srcId="{2DC6A77C-DA1E-CD4A-BE92-A3B1C44FFA7D}" destId="{6BBD6424-A270-6447-B358-B4A9FDB5E612}" srcOrd="1" destOrd="0" presId="urn:microsoft.com/office/officeart/2005/8/layout/pyramid1"/>
    <dgm:cxn modelId="{08C5F169-6612-3F46-A5EF-9E78FFFAB98B}" type="presParOf" srcId="{7ADF9EAE-828B-0444-890A-BD7161D92A20}" destId="{CF9D809F-0062-3549-ACD9-7C932C530782}" srcOrd="2" destOrd="0" presId="urn:microsoft.com/office/officeart/2005/8/layout/pyramid1"/>
    <dgm:cxn modelId="{93815FBB-9EFA-1043-94C5-B8D1D0BCADAA}" type="presParOf" srcId="{CF9D809F-0062-3549-ACD9-7C932C530782}" destId="{EDFA2AD3-61E2-884E-8868-EE0A5BBACB00}" srcOrd="0" destOrd="0" presId="urn:microsoft.com/office/officeart/2005/8/layout/pyramid1"/>
    <dgm:cxn modelId="{66AA988D-A43B-5B44-B93A-3A5C2F0C041F}" type="presParOf" srcId="{CF9D809F-0062-3549-ACD9-7C932C530782}" destId="{94ADEE96-38C5-CF44-A427-C4AC7A00D52C}" srcOrd="1" destOrd="0" presId="urn:microsoft.com/office/officeart/2005/8/layout/pyramid1"/>
    <dgm:cxn modelId="{31D6F9BD-354F-5B43-B08D-AA693661E842}" type="presParOf" srcId="{7ADF9EAE-828B-0444-890A-BD7161D92A20}" destId="{22DBAD71-6D6F-584F-80CD-7EA06DCB31C2}" srcOrd="3" destOrd="0" presId="urn:microsoft.com/office/officeart/2005/8/layout/pyramid1"/>
    <dgm:cxn modelId="{FB2A3A6F-4DB0-B640-8A40-84EFCF6CC1C5}" type="presParOf" srcId="{22DBAD71-6D6F-584F-80CD-7EA06DCB31C2}" destId="{0F3A7D83-A1F8-F84A-805B-9095B76B91EF}" srcOrd="0" destOrd="0" presId="urn:microsoft.com/office/officeart/2005/8/layout/pyramid1"/>
    <dgm:cxn modelId="{24DF8E68-AC8E-1C43-BB45-275968D5F215}" type="presParOf" srcId="{22DBAD71-6D6F-584F-80CD-7EA06DCB31C2}" destId="{3006EA89-7011-D046-AD38-015F6F7F7692}" srcOrd="1" destOrd="0" presId="urn:microsoft.com/office/officeart/2005/8/layout/pyramid1"/>
    <dgm:cxn modelId="{2C7E8105-4766-7C49-A458-4BF0B65B6FDC}" type="presParOf" srcId="{7ADF9EAE-828B-0444-890A-BD7161D92A20}" destId="{15BFAE57-8B7C-0648-B677-7DF262EC6A08}" srcOrd="4" destOrd="0" presId="urn:microsoft.com/office/officeart/2005/8/layout/pyramid1"/>
    <dgm:cxn modelId="{94FA1516-FE19-FF44-AF5B-6E47F5099CB8}" type="presParOf" srcId="{15BFAE57-8B7C-0648-B677-7DF262EC6A08}" destId="{1495E008-18B9-744C-AA1C-A44BA2D7207A}" srcOrd="0" destOrd="0" presId="urn:microsoft.com/office/officeart/2005/8/layout/pyramid1"/>
    <dgm:cxn modelId="{E1A69680-5495-BA49-AEAE-6F2B03BA8920}" type="presParOf" srcId="{15BFAE57-8B7C-0648-B677-7DF262EC6A08}" destId="{8318F22F-52A0-1E42-8E12-C78E92419E29}" srcOrd="1" destOrd="0" presId="urn:microsoft.com/office/officeart/2005/8/layout/pyramid1"/>
    <dgm:cxn modelId="{F0BB8AE0-4381-094A-8831-A10BAF7EE45A}" type="presParOf" srcId="{7ADF9EAE-828B-0444-890A-BD7161D92A20}" destId="{255401CC-25A7-1143-B567-37CC7DD02917}" srcOrd="5" destOrd="0" presId="urn:microsoft.com/office/officeart/2005/8/layout/pyramid1"/>
    <dgm:cxn modelId="{87FBCBB3-E904-3549-94A0-79D3867AEDBB}" type="presParOf" srcId="{255401CC-25A7-1143-B567-37CC7DD02917}" destId="{407A8E9A-D45E-1048-9C44-C5129A31646D}" srcOrd="0" destOrd="0" presId="urn:microsoft.com/office/officeart/2005/8/layout/pyramid1"/>
    <dgm:cxn modelId="{F4CEA80F-5079-274E-A20F-98B71D4CA7E7}" type="presParOf" srcId="{255401CC-25A7-1143-B567-37CC7DD02917}" destId="{35A2303F-DBA8-0C4D-8179-EC4B261F7D8C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A0E8FE-4F5C-704A-B4BE-EC3648A64BD0}" type="doc">
      <dgm:prSet loTypeId="urn:microsoft.com/office/officeart/2005/8/layout/pyramid1" loCatId="" qsTypeId="urn:microsoft.com/office/officeart/2005/8/quickstyle/simple4" qsCatId="simple" csTypeId="urn:microsoft.com/office/officeart/2005/8/colors/accent1_5" csCatId="accent1" phldr="1"/>
      <dgm:spPr/>
    </dgm:pt>
    <dgm:pt modelId="{4C4A240C-3190-8F4D-A825-29ADBB9AAB22}">
      <dgm:prSet phldrT="[Text]" custT="1"/>
      <dgm:spPr>
        <a:solidFill>
          <a:srgbClr val="002060"/>
        </a:solidFill>
      </dgm:spPr>
      <dgm:t>
        <a:bodyPr/>
        <a:lstStyle/>
        <a:p>
          <a:endParaRPr lang="en-US" sz="1200" dirty="0">
            <a:solidFill>
              <a:schemeClr val="bg1"/>
            </a:solidFill>
          </a:endParaRPr>
        </a:p>
        <a:p>
          <a:endParaRPr lang="en-US" sz="1200" dirty="0">
            <a:solidFill>
              <a:schemeClr val="bg1"/>
            </a:solidFill>
          </a:endParaRPr>
        </a:p>
        <a:p>
          <a:r>
            <a:rPr lang="en-US" sz="1200" dirty="0">
              <a:solidFill>
                <a:schemeClr val="bg1"/>
              </a:solidFill>
            </a:rPr>
            <a:t>Naturalization</a:t>
          </a:r>
          <a:endParaRPr lang="en-US" sz="1600" dirty="0">
            <a:solidFill>
              <a:schemeClr val="bg1"/>
            </a:solidFill>
          </a:endParaRPr>
        </a:p>
      </dgm:t>
    </dgm:pt>
    <dgm:pt modelId="{E63D7A0C-0474-B441-84E8-09692C852C9F}" type="parTrans" cxnId="{D6934CC5-F731-894D-B300-AFEFC8683CAC}">
      <dgm:prSet/>
      <dgm:spPr/>
      <dgm:t>
        <a:bodyPr/>
        <a:lstStyle/>
        <a:p>
          <a:endParaRPr lang="en-US"/>
        </a:p>
      </dgm:t>
    </dgm:pt>
    <dgm:pt modelId="{CA6986CE-A4E4-6C40-9EE7-94F092B15FF2}" type="sibTrans" cxnId="{D6934CC5-F731-894D-B300-AFEFC8683CAC}">
      <dgm:prSet/>
      <dgm:spPr/>
      <dgm:t>
        <a:bodyPr/>
        <a:lstStyle/>
        <a:p>
          <a:endParaRPr lang="en-US"/>
        </a:p>
      </dgm:t>
    </dgm:pt>
    <dgm:pt modelId="{51B1BA4E-7634-134E-BACF-5A34AE248E56}">
      <dgm:prSet phldrT="[Text]" custT="1"/>
      <dgm:spPr>
        <a:solidFill>
          <a:srgbClr val="002060">
            <a:alpha val="85000"/>
          </a:srgbClr>
        </a:solidFill>
      </dgm:spPr>
      <dgm:t>
        <a:bodyPr/>
        <a:lstStyle/>
        <a:p>
          <a:r>
            <a:rPr lang="en-US" sz="2400" dirty="0">
              <a:solidFill>
                <a:schemeClr val="bg1"/>
              </a:solidFill>
            </a:rPr>
            <a:t>Articulation</a:t>
          </a:r>
        </a:p>
      </dgm:t>
    </dgm:pt>
    <dgm:pt modelId="{D8F6EF34-B415-9F47-AE3E-00E3BD4CACE8}" type="parTrans" cxnId="{3027C291-1120-2947-A228-7ADF5DCF4AF5}">
      <dgm:prSet/>
      <dgm:spPr/>
      <dgm:t>
        <a:bodyPr/>
        <a:lstStyle/>
        <a:p>
          <a:endParaRPr lang="en-US"/>
        </a:p>
      </dgm:t>
    </dgm:pt>
    <dgm:pt modelId="{1E9AED4D-A9FF-5544-8E5D-BE7B5D6BEA62}" type="sibTrans" cxnId="{3027C291-1120-2947-A228-7ADF5DCF4AF5}">
      <dgm:prSet/>
      <dgm:spPr/>
      <dgm:t>
        <a:bodyPr/>
        <a:lstStyle/>
        <a:p>
          <a:endParaRPr lang="en-US"/>
        </a:p>
      </dgm:t>
    </dgm:pt>
    <dgm:pt modelId="{F90C1712-2260-B640-B877-DA8522F1C916}">
      <dgm:prSet phldrT="[Text]" custT="1"/>
      <dgm:spPr>
        <a:solidFill>
          <a:srgbClr val="002060">
            <a:alpha val="70000"/>
          </a:srgbClr>
        </a:solidFill>
      </dgm:spPr>
      <dgm:t>
        <a:bodyPr/>
        <a:lstStyle/>
        <a:p>
          <a:r>
            <a:rPr lang="en-US" sz="2400" dirty="0">
              <a:solidFill>
                <a:schemeClr val="bg1"/>
              </a:solidFill>
            </a:rPr>
            <a:t>Precision</a:t>
          </a:r>
        </a:p>
      </dgm:t>
    </dgm:pt>
    <dgm:pt modelId="{2FF69E07-3DBF-514B-AB0F-176044BF3D01}" type="parTrans" cxnId="{089DB324-2210-E84B-9945-CB6B01EE8A90}">
      <dgm:prSet/>
      <dgm:spPr/>
      <dgm:t>
        <a:bodyPr/>
        <a:lstStyle/>
        <a:p>
          <a:endParaRPr lang="en-US"/>
        </a:p>
      </dgm:t>
    </dgm:pt>
    <dgm:pt modelId="{ED2C48C0-7726-D246-B97F-0AB73174676A}" type="sibTrans" cxnId="{089DB324-2210-E84B-9945-CB6B01EE8A90}">
      <dgm:prSet/>
      <dgm:spPr/>
      <dgm:t>
        <a:bodyPr/>
        <a:lstStyle/>
        <a:p>
          <a:endParaRPr lang="en-US"/>
        </a:p>
      </dgm:t>
    </dgm:pt>
    <dgm:pt modelId="{2CB3EE52-872A-0F43-A18F-1DA598B35774}">
      <dgm:prSet phldrT="[Text]" custT="1"/>
      <dgm:spPr>
        <a:solidFill>
          <a:srgbClr val="002060">
            <a:alpha val="55000"/>
          </a:srgbClr>
        </a:solidFill>
      </dgm:spPr>
      <dgm:t>
        <a:bodyPr/>
        <a:lstStyle/>
        <a:p>
          <a:r>
            <a:rPr lang="en-US" sz="2400" dirty="0">
              <a:solidFill>
                <a:schemeClr val="bg1"/>
              </a:solidFill>
            </a:rPr>
            <a:t>Manipulation</a:t>
          </a:r>
        </a:p>
      </dgm:t>
    </dgm:pt>
    <dgm:pt modelId="{4B44099E-14A0-B64D-9E0C-B781A9362D5D}" type="parTrans" cxnId="{336CD7FF-362F-6349-8B23-981AD3EE4FEC}">
      <dgm:prSet/>
      <dgm:spPr/>
      <dgm:t>
        <a:bodyPr/>
        <a:lstStyle/>
        <a:p>
          <a:endParaRPr lang="en-US"/>
        </a:p>
      </dgm:t>
    </dgm:pt>
    <dgm:pt modelId="{BA8D14BE-6A6E-1640-A693-17D69A6BD08F}" type="sibTrans" cxnId="{336CD7FF-362F-6349-8B23-981AD3EE4FEC}">
      <dgm:prSet/>
      <dgm:spPr/>
      <dgm:t>
        <a:bodyPr/>
        <a:lstStyle/>
        <a:p>
          <a:endParaRPr lang="en-US"/>
        </a:p>
      </dgm:t>
    </dgm:pt>
    <dgm:pt modelId="{F24A1A0F-190F-F547-BDF5-DF6170BFECE9}">
      <dgm:prSet phldrT="[Text]" custT="1"/>
      <dgm:spPr>
        <a:solidFill>
          <a:srgbClr val="002060">
            <a:alpha val="40000"/>
          </a:srgbClr>
        </a:solidFill>
      </dgm:spPr>
      <dgm:t>
        <a:bodyPr/>
        <a:lstStyle/>
        <a:p>
          <a:r>
            <a:rPr lang="en-US" sz="2400" dirty="0">
              <a:solidFill>
                <a:schemeClr val="bg1"/>
              </a:solidFill>
            </a:rPr>
            <a:t>Imitation</a:t>
          </a:r>
        </a:p>
      </dgm:t>
    </dgm:pt>
    <dgm:pt modelId="{C3AD3CD8-0459-0549-AB62-23536D61D1F2}" type="parTrans" cxnId="{5EA5D083-1522-B74B-8082-D0DC57C86308}">
      <dgm:prSet/>
      <dgm:spPr/>
      <dgm:t>
        <a:bodyPr/>
        <a:lstStyle/>
        <a:p>
          <a:endParaRPr lang="en-US"/>
        </a:p>
      </dgm:t>
    </dgm:pt>
    <dgm:pt modelId="{A1E45294-AB21-A34D-893D-55C110254F95}" type="sibTrans" cxnId="{5EA5D083-1522-B74B-8082-D0DC57C86308}">
      <dgm:prSet/>
      <dgm:spPr/>
      <dgm:t>
        <a:bodyPr/>
        <a:lstStyle/>
        <a:p>
          <a:endParaRPr lang="en-US"/>
        </a:p>
      </dgm:t>
    </dgm:pt>
    <dgm:pt modelId="{7ADF9EAE-828B-0444-890A-BD7161D92A20}" type="pres">
      <dgm:prSet presAssocID="{F0A0E8FE-4F5C-704A-B4BE-EC3648A64BD0}" presName="Name0" presStyleCnt="0">
        <dgm:presLayoutVars>
          <dgm:dir/>
          <dgm:animLvl val="lvl"/>
          <dgm:resizeHandles val="exact"/>
        </dgm:presLayoutVars>
      </dgm:prSet>
      <dgm:spPr/>
    </dgm:pt>
    <dgm:pt modelId="{7B2FF43E-5793-E348-A6AE-533E19380CE5}" type="pres">
      <dgm:prSet presAssocID="{4C4A240C-3190-8F4D-A825-29ADBB9AAB22}" presName="Name8" presStyleCnt="0"/>
      <dgm:spPr/>
    </dgm:pt>
    <dgm:pt modelId="{24C2278C-9002-5844-85D8-26BE89BCAA10}" type="pres">
      <dgm:prSet presAssocID="{4C4A240C-3190-8F4D-A825-29ADBB9AAB22}" presName="level" presStyleLbl="node1" presStyleIdx="0" presStyleCnt="5">
        <dgm:presLayoutVars>
          <dgm:chMax val="1"/>
          <dgm:bulletEnabled val="1"/>
        </dgm:presLayoutVars>
      </dgm:prSet>
      <dgm:spPr/>
    </dgm:pt>
    <dgm:pt modelId="{B7C04AD9-E20A-5943-BFF1-FA95F2DFCC7A}" type="pres">
      <dgm:prSet presAssocID="{4C4A240C-3190-8F4D-A825-29ADBB9AAB2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DC6A77C-DA1E-CD4A-BE92-A3B1C44FFA7D}" type="pres">
      <dgm:prSet presAssocID="{51B1BA4E-7634-134E-BACF-5A34AE248E56}" presName="Name8" presStyleCnt="0"/>
      <dgm:spPr/>
    </dgm:pt>
    <dgm:pt modelId="{12B3BB7A-7D26-324D-B0F6-59456FC02657}" type="pres">
      <dgm:prSet presAssocID="{51B1BA4E-7634-134E-BACF-5A34AE248E56}" presName="level" presStyleLbl="node1" presStyleIdx="1" presStyleCnt="5">
        <dgm:presLayoutVars>
          <dgm:chMax val="1"/>
          <dgm:bulletEnabled val="1"/>
        </dgm:presLayoutVars>
      </dgm:prSet>
      <dgm:spPr/>
    </dgm:pt>
    <dgm:pt modelId="{6BBD6424-A270-6447-B358-B4A9FDB5E612}" type="pres">
      <dgm:prSet presAssocID="{51B1BA4E-7634-134E-BACF-5A34AE248E5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F9D809F-0062-3549-ACD9-7C932C530782}" type="pres">
      <dgm:prSet presAssocID="{F90C1712-2260-B640-B877-DA8522F1C916}" presName="Name8" presStyleCnt="0"/>
      <dgm:spPr/>
    </dgm:pt>
    <dgm:pt modelId="{EDFA2AD3-61E2-884E-8868-EE0A5BBACB00}" type="pres">
      <dgm:prSet presAssocID="{F90C1712-2260-B640-B877-DA8522F1C916}" presName="level" presStyleLbl="node1" presStyleIdx="2" presStyleCnt="5">
        <dgm:presLayoutVars>
          <dgm:chMax val="1"/>
          <dgm:bulletEnabled val="1"/>
        </dgm:presLayoutVars>
      </dgm:prSet>
      <dgm:spPr/>
    </dgm:pt>
    <dgm:pt modelId="{94ADEE96-38C5-CF44-A427-C4AC7A00D52C}" type="pres">
      <dgm:prSet presAssocID="{F90C1712-2260-B640-B877-DA8522F1C91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2DBAD71-6D6F-584F-80CD-7EA06DCB31C2}" type="pres">
      <dgm:prSet presAssocID="{2CB3EE52-872A-0F43-A18F-1DA598B35774}" presName="Name8" presStyleCnt="0"/>
      <dgm:spPr/>
    </dgm:pt>
    <dgm:pt modelId="{0F3A7D83-A1F8-F84A-805B-9095B76B91EF}" type="pres">
      <dgm:prSet presAssocID="{2CB3EE52-872A-0F43-A18F-1DA598B35774}" presName="level" presStyleLbl="node1" presStyleIdx="3" presStyleCnt="5">
        <dgm:presLayoutVars>
          <dgm:chMax val="1"/>
          <dgm:bulletEnabled val="1"/>
        </dgm:presLayoutVars>
      </dgm:prSet>
      <dgm:spPr/>
    </dgm:pt>
    <dgm:pt modelId="{3006EA89-7011-D046-AD38-015F6F7F7692}" type="pres">
      <dgm:prSet presAssocID="{2CB3EE52-872A-0F43-A18F-1DA598B3577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5BFAE57-8B7C-0648-B677-7DF262EC6A08}" type="pres">
      <dgm:prSet presAssocID="{F24A1A0F-190F-F547-BDF5-DF6170BFECE9}" presName="Name8" presStyleCnt="0"/>
      <dgm:spPr/>
    </dgm:pt>
    <dgm:pt modelId="{1495E008-18B9-744C-AA1C-A44BA2D7207A}" type="pres">
      <dgm:prSet presAssocID="{F24A1A0F-190F-F547-BDF5-DF6170BFECE9}" presName="level" presStyleLbl="node1" presStyleIdx="4" presStyleCnt="5">
        <dgm:presLayoutVars>
          <dgm:chMax val="1"/>
          <dgm:bulletEnabled val="1"/>
        </dgm:presLayoutVars>
      </dgm:prSet>
      <dgm:spPr/>
    </dgm:pt>
    <dgm:pt modelId="{8318F22F-52A0-1E42-8E12-C78E92419E29}" type="pres">
      <dgm:prSet presAssocID="{F24A1A0F-190F-F547-BDF5-DF6170BFECE9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564D802-1DD6-3344-8725-70043EA7E15D}" type="presOf" srcId="{F90C1712-2260-B640-B877-DA8522F1C916}" destId="{94ADEE96-38C5-CF44-A427-C4AC7A00D52C}" srcOrd="1" destOrd="0" presId="urn:microsoft.com/office/officeart/2005/8/layout/pyramid1"/>
    <dgm:cxn modelId="{089DB324-2210-E84B-9945-CB6B01EE8A90}" srcId="{F0A0E8FE-4F5C-704A-B4BE-EC3648A64BD0}" destId="{F90C1712-2260-B640-B877-DA8522F1C916}" srcOrd="2" destOrd="0" parTransId="{2FF69E07-3DBF-514B-AB0F-176044BF3D01}" sibTransId="{ED2C48C0-7726-D246-B97F-0AB73174676A}"/>
    <dgm:cxn modelId="{75DF9F39-6E05-C94E-B5D3-A8FEED7713AC}" type="presOf" srcId="{F0A0E8FE-4F5C-704A-B4BE-EC3648A64BD0}" destId="{7ADF9EAE-828B-0444-890A-BD7161D92A20}" srcOrd="0" destOrd="0" presId="urn:microsoft.com/office/officeart/2005/8/layout/pyramid1"/>
    <dgm:cxn modelId="{50461A60-AE2C-1D4B-BE95-47E84FE15377}" type="presOf" srcId="{51B1BA4E-7634-134E-BACF-5A34AE248E56}" destId="{6BBD6424-A270-6447-B358-B4A9FDB5E612}" srcOrd="1" destOrd="0" presId="urn:microsoft.com/office/officeart/2005/8/layout/pyramid1"/>
    <dgm:cxn modelId="{5FC60369-BD4B-9F43-B4D5-E86D217EF9C5}" type="presOf" srcId="{4C4A240C-3190-8F4D-A825-29ADBB9AAB22}" destId="{24C2278C-9002-5844-85D8-26BE89BCAA10}" srcOrd="0" destOrd="0" presId="urn:microsoft.com/office/officeart/2005/8/layout/pyramid1"/>
    <dgm:cxn modelId="{9E24B356-66B5-6049-9A2F-AF21D526C73C}" type="presOf" srcId="{F90C1712-2260-B640-B877-DA8522F1C916}" destId="{EDFA2AD3-61E2-884E-8868-EE0A5BBACB00}" srcOrd="0" destOrd="0" presId="urn:microsoft.com/office/officeart/2005/8/layout/pyramid1"/>
    <dgm:cxn modelId="{5EA5D083-1522-B74B-8082-D0DC57C86308}" srcId="{F0A0E8FE-4F5C-704A-B4BE-EC3648A64BD0}" destId="{F24A1A0F-190F-F547-BDF5-DF6170BFECE9}" srcOrd="4" destOrd="0" parTransId="{C3AD3CD8-0459-0549-AB62-23536D61D1F2}" sibTransId="{A1E45294-AB21-A34D-893D-55C110254F95}"/>
    <dgm:cxn modelId="{3027C291-1120-2947-A228-7ADF5DCF4AF5}" srcId="{F0A0E8FE-4F5C-704A-B4BE-EC3648A64BD0}" destId="{51B1BA4E-7634-134E-BACF-5A34AE248E56}" srcOrd="1" destOrd="0" parTransId="{D8F6EF34-B415-9F47-AE3E-00E3BD4CACE8}" sibTransId="{1E9AED4D-A9FF-5544-8E5D-BE7B5D6BEA62}"/>
    <dgm:cxn modelId="{1515CDA1-0A36-3847-84D2-ADC00F53BD9B}" type="presOf" srcId="{F24A1A0F-190F-F547-BDF5-DF6170BFECE9}" destId="{1495E008-18B9-744C-AA1C-A44BA2D7207A}" srcOrd="0" destOrd="0" presId="urn:microsoft.com/office/officeart/2005/8/layout/pyramid1"/>
    <dgm:cxn modelId="{F1AE04BC-54C3-334D-8BC9-81979662E355}" type="presOf" srcId="{2CB3EE52-872A-0F43-A18F-1DA598B35774}" destId="{0F3A7D83-A1F8-F84A-805B-9095B76B91EF}" srcOrd="0" destOrd="0" presId="urn:microsoft.com/office/officeart/2005/8/layout/pyramid1"/>
    <dgm:cxn modelId="{D6934CC5-F731-894D-B300-AFEFC8683CAC}" srcId="{F0A0E8FE-4F5C-704A-B4BE-EC3648A64BD0}" destId="{4C4A240C-3190-8F4D-A825-29ADBB9AAB22}" srcOrd="0" destOrd="0" parTransId="{E63D7A0C-0474-B441-84E8-09692C852C9F}" sibTransId="{CA6986CE-A4E4-6C40-9EE7-94F092B15FF2}"/>
    <dgm:cxn modelId="{B04F78DC-B0FA-4543-A305-02A5D1B4861E}" type="presOf" srcId="{2CB3EE52-872A-0F43-A18F-1DA598B35774}" destId="{3006EA89-7011-D046-AD38-015F6F7F7692}" srcOrd="1" destOrd="0" presId="urn:microsoft.com/office/officeart/2005/8/layout/pyramid1"/>
    <dgm:cxn modelId="{6D5CCCE0-2F9F-2B4A-B899-9C9376745BCA}" type="presOf" srcId="{51B1BA4E-7634-134E-BACF-5A34AE248E56}" destId="{12B3BB7A-7D26-324D-B0F6-59456FC02657}" srcOrd="0" destOrd="0" presId="urn:microsoft.com/office/officeart/2005/8/layout/pyramid1"/>
    <dgm:cxn modelId="{6FD285F6-9870-794A-9927-AD6DE13EB04E}" type="presOf" srcId="{4C4A240C-3190-8F4D-A825-29ADBB9AAB22}" destId="{B7C04AD9-E20A-5943-BFF1-FA95F2DFCC7A}" srcOrd="1" destOrd="0" presId="urn:microsoft.com/office/officeart/2005/8/layout/pyramid1"/>
    <dgm:cxn modelId="{50E11AF9-299D-1A4A-A0B8-D4ED77132972}" type="presOf" srcId="{F24A1A0F-190F-F547-BDF5-DF6170BFECE9}" destId="{8318F22F-52A0-1E42-8E12-C78E92419E29}" srcOrd="1" destOrd="0" presId="urn:microsoft.com/office/officeart/2005/8/layout/pyramid1"/>
    <dgm:cxn modelId="{336CD7FF-362F-6349-8B23-981AD3EE4FEC}" srcId="{F0A0E8FE-4F5C-704A-B4BE-EC3648A64BD0}" destId="{2CB3EE52-872A-0F43-A18F-1DA598B35774}" srcOrd="3" destOrd="0" parTransId="{4B44099E-14A0-B64D-9E0C-B781A9362D5D}" sibTransId="{BA8D14BE-6A6E-1640-A693-17D69A6BD08F}"/>
    <dgm:cxn modelId="{AAD7D3B0-8282-0641-84C6-A8AC172FC32E}" type="presParOf" srcId="{7ADF9EAE-828B-0444-890A-BD7161D92A20}" destId="{7B2FF43E-5793-E348-A6AE-533E19380CE5}" srcOrd="0" destOrd="0" presId="urn:microsoft.com/office/officeart/2005/8/layout/pyramid1"/>
    <dgm:cxn modelId="{76C9AF79-596F-5E45-A0E0-BFF637BE0B14}" type="presParOf" srcId="{7B2FF43E-5793-E348-A6AE-533E19380CE5}" destId="{24C2278C-9002-5844-85D8-26BE89BCAA10}" srcOrd="0" destOrd="0" presId="urn:microsoft.com/office/officeart/2005/8/layout/pyramid1"/>
    <dgm:cxn modelId="{F1BA1917-BB60-A54B-B8C2-EFEC42A2112E}" type="presParOf" srcId="{7B2FF43E-5793-E348-A6AE-533E19380CE5}" destId="{B7C04AD9-E20A-5943-BFF1-FA95F2DFCC7A}" srcOrd="1" destOrd="0" presId="urn:microsoft.com/office/officeart/2005/8/layout/pyramid1"/>
    <dgm:cxn modelId="{5A36300D-02A4-DC45-A247-8FA1D33EB257}" type="presParOf" srcId="{7ADF9EAE-828B-0444-890A-BD7161D92A20}" destId="{2DC6A77C-DA1E-CD4A-BE92-A3B1C44FFA7D}" srcOrd="1" destOrd="0" presId="urn:microsoft.com/office/officeart/2005/8/layout/pyramid1"/>
    <dgm:cxn modelId="{939E1EBB-C0CD-A049-BA0A-0D5835D6CEEB}" type="presParOf" srcId="{2DC6A77C-DA1E-CD4A-BE92-A3B1C44FFA7D}" destId="{12B3BB7A-7D26-324D-B0F6-59456FC02657}" srcOrd="0" destOrd="0" presId="urn:microsoft.com/office/officeart/2005/8/layout/pyramid1"/>
    <dgm:cxn modelId="{D7146048-F56E-9B46-91E7-DE9248DFCDC9}" type="presParOf" srcId="{2DC6A77C-DA1E-CD4A-BE92-A3B1C44FFA7D}" destId="{6BBD6424-A270-6447-B358-B4A9FDB5E612}" srcOrd="1" destOrd="0" presId="urn:microsoft.com/office/officeart/2005/8/layout/pyramid1"/>
    <dgm:cxn modelId="{DFC3B371-14AC-CF41-B99B-2FD9D9D9DC16}" type="presParOf" srcId="{7ADF9EAE-828B-0444-890A-BD7161D92A20}" destId="{CF9D809F-0062-3549-ACD9-7C932C530782}" srcOrd="2" destOrd="0" presId="urn:microsoft.com/office/officeart/2005/8/layout/pyramid1"/>
    <dgm:cxn modelId="{B6B2D519-3272-5A4A-9256-49B1CF8BBF8F}" type="presParOf" srcId="{CF9D809F-0062-3549-ACD9-7C932C530782}" destId="{EDFA2AD3-61E2-884E-8868-EE0A5BBACB00}" srcOrd="0" destOrd="0" presId="urn:microsoft.com/office/officeart/2005/8/layout/pyramid1"/>
    <dgm:cxn modelId="{3C75685D-7AE3-1F43-8C07-8BA4A9316142}" type="presParOf" srcId="{CF9D809F-0062-3549-ACD9-7C932C530782}" destId="{94ADEE96-38C5-CF44-A427-C4AC7A00D52C}" srcOrd="1" destOrd="0" presId="urn:microsoft.com/office/officeart/2005/8/layout/pyramid1"/>
    <dgm:cxn modelId="{04A7DEE7-C82B-2940-BF79-0C972FA8A786}" type="presParOf" srcId="{7ADF9EAE-828B-0444-890A-BD7161D92A20}" destId="{22DBAD71-6D6F-584F-80CD-7EA06DCB31C2}" srcOrd="3" destOrd="0" presId="urn:microsoft.com/office/officeart/2005/8/layout/pyramid1"/>
    <dgm:cxn modelId="{87035987-89DD-704B-A037-BFC86EFE284E}" type="presParOf" srcId="{22DBAD71-6D6F-584F-80CD-7EA06DCB31C2}" destId="{0F3A7D83-A1F8-F84A-805B-9095B76B91EF}" srcOrd="0" destOrd="0" presId="urn:microsoft.com/office/officeart/2005/8/layout/pyramid1"/>
    <dgm:cxn modelId="{58E9FD89-7D19-6A4E-9A2C-C52AC8F7AEDE}" type="presParOf" srcId="{22DBAD71-6D6F-584F-80CD-7EA06DCB31C2}" destId="{3006EA89-7011-D046-AD38-015F6F7F7692}" srcOrd="1" destOrd="0" presId="urn:microsoft.com/office/officeart/2005/8/layout/pyramid1"/>
    <dgm:cxn modelId="{EDB3A7DE-0290-0D48-9FC7-77F514B4D4A7}" type="presParOf" srcId="{7ADF9EAE-828B-0444-890A-BD7161D92A20}" destId="{15BFAE57-8B7C-0648-B677-7DF262EC6A08}" srcOrd="4" destOrd="0" presId="urn:microsoft.com/office/officeart/2005/8/layout/pyramid1"/>
    <dgm:cxn modelId="{D465AC17-90B1-7645-A459-2694E767A7C3}" type="presParOf" srcId="{15BFAE57-8B7C-0648-B677-7DF262EC6A08}" destId="{1495E008-18B9-744C-AA1C-A44BA2D7207A}" srcOrd="0" destOrd="0" presId="urn:microsoft.com/office/officeart/2005/8/layout/pyramid1"/>
    <dgm:cxn modelId="{2CE42EFB-3B51-6644-95E4-6F115AA3D301}" type="presParOf" srcId="{15BFAE57-8B7C-0648-B677-7DF262EC6A08}" destId="{8318F22F-52A0-1E42-8E12-C78E92419E29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A0E8FE-4F5C-704A-B4BE-EC3648A64BD0}" type="doc">
      <dgm:prSet loTypeId="urn:microsoft.com/office/officeart/2005/8/layout/pyramid1" loCatId="" qsTypeId="urn:microsoft.com/office/officeart/2005/8/quickstyle/simple4" qsCatId="simple" csTypeId="urn:microsoft.com/office/officeart/2005/8/colors/accent1_5" csCatId="accent1" phldr="1"/>
      <dgm:spPr/>
    </dgm:pt>
    <dgm:pt modelId="{4C4A240C-3190-8F4D-A825-29ADBB9AAB22}">
      <dgm:prSet phldrT="[Text]" custT="1"/>
      <dgm:spPr>
        <a:solidFill>
          <a:srgbClr val="205658"/>
        </a:solidFill>
      </dgm:spPr>
      <dgm:t>
        <a:bodyPr/>
        <a:lstStyle/>
        <a:p>
          <a:r>
            <a:rPr lang="en-US" sz="1600" dirty="0">
              <a:solidFill>
                <a:schemeClr val="tx1"/>
              </a:solidFill>
            </a:rPr>
            <a:t>Internalizing</a:t>
          </a:r>
        </a:p>
      </dgm:t>
    </dgm:pt>
    <dgm:pt modelId="{E63D7A0C-0474-B441-84E8-09692C852C9F}" type="parTrans" cxnId="{D6934CC5-F731-894D-B300-AFEFC8683CAC}">
      <dgm:prSet/>
      <dgm:spPr/>
      <dgm:t>
        <a:bodyPr/>
        <a:lstStyle/>
        <a:p>
          <a:endParaRPr lang="en-US"/>
        </a:p>
      </dgm:t>
    </dgm:pt>
    <dgm:pt modelId="{CA6986CE-A4E4-6C40-9EE7-94F092B15FF2}" type="sibTrans" cxnId="{D6934CC5-F731-894D-B300-AFEFC8683CAC}">
      <dgm:prSet/>
      <dgm:spPr/>
      <dgm:t>
        <a:bodyPr/>
        <a:lstStyle/>
        <a:p>
          <a:endParaRPr lang="en-US"/>
        </a:p>
      </dgm:t>
    </dgm:pt>
    <dgm:pt modelId="{51B1BA4E-7634-134E-BACF-5A34AE248E56}">
      <dgm:prSet phldrT="[Text]" custT="1"/>
      <dgm:spPr>
        <a:solidFill>
          <a:srgbClr val="205658">
            <a:alpha val="85000"/>
          </a:srgbClr>
        </a:solidFill>
      </dgm:spPr>
      <dgm:t>
        <a:bodyPr/>
        <a:lstStyle/>
        <a:p>
          <a:r>
            <a:rPr lang="en-US" sz="2300" dirty="0">
              <a:solidFill>
                <a:schemeClr val="bg1"/>
              </a:solidFill>
            </a:rPr>
            <a:t>Organization</a:t>
          </a:r>
        </a:p>
      </dgm:t>
    </dgm:pt>
    <dgm:pt modelId="{D8F6EF34-B415-9F47-AE3E-00E3BD4CACE8}" type="parTrans" cxnId="{3027C291-1120-2947-A228-7ADF5DCF4AF5}">
      <dgm:prSet/>
      <dgm:spPr/>
      <dgm:t>
        <a:bodyPr/>
        <a:lstStyle/>
        <a:p>
          <a:endParaRPr lang="en-US"/>
        </a:p>
      </dgm:t>
    </dgm:pt>
    <dgm:pt modelId="{1E9AED4D-A9FF-5544-8E5D-BE7B5D6BEA62}" type="sibTrans" cxnId="{3027C291-1120-2947-A228-7ADF5DCF4AF5}">
      <dgm:prSet/>
      <dgm:spPr/>
      <dgm:t>
        <a:bodyPr/>
        <a:lstStyle/>
        <a:p>
          <a:endParaRPr lang="en-US"/>
        </a:p>
      </dgm:t>
    </dgm:pt>
    <dgm:pt modelId="{F90C1712-2260-B640-B877-DA8522F1C916}">
      <dgm:prSet phldrT="[Text]" custT="1"/>
      <dgm:spPr>
        <a:solidFill>
          <a:srgbClr val="205658">
            <a:alpha val="70000"/>
          </a:srgbClr>
        </a:solidFill>
      </dgm:spPr>
      <dgm:t>
        <a:bodyPr/>
        <a:lstStyle/>
        <a:p>
          <a:r>
            <a:rPr lang="en-US" sz="2400" dirty="0">
              <a:solidFill>
                <a:schemeClr val="bg1"/>
              </a:solidFill>
            </a:rPr>
            <a:t>Valuing</a:t>
          </a:r>
        </a:p>
      </dgm:t>
    </dgm:pt>
    <dgm:pt modelId="{2FF69E07-3DBF-514B-AB0F-176044BF3D01}" type="parTrans" cxnId="{089DB324-2210-E84B-9945-CB6B01EE8A90}">
      <dgm:prSet/>
      <dgm:spPr/>
      <dgm:t>
        <a:bodyPr/>
        <a:lstStyle/>
        <a:p>
          <a:endParaRPr lang="en-US"/>
        </a:p>
      </dgm:t>
    </dgm:pt>
    <dgm:pt modelId="{ED2C48C0-7726-D246-B97F-0AB73174676A}" type="sibTrans" cxnId="{089DB324-2210-E84B-9945-CB6B01EE8A90}">
      <dgm:prSet/>
      <dgm:spPr/>
      <dgm:t>
        <a:bodyPr/>
        <a:lstStyle/>
        <a:p>
          <a:endParaRPr lang="en-US"/>
        </a:p>
      </dgm:t>
    </dgm:pt>
    <dgm:pt modelId="{2CB3EE52-872A-0F43-A18F-1DA598B35774}">
      <dgm:prSet phldrT="[Text]" custT="1"/>
      <dgm:spPr>
        <a:solidFill>
          <a:srgbClr val="205658">
            <a:alpha val="55000"/>
          </a:srgbClr>
        </a:solidFill>
      </dgm:spPr>
      <dgm:t>
        <a:bodyPr/>
        <a:lstStyle/>
        <a:p>
          <a:r>
            <a:rPr lang="en-US" sz="2400" dirty="0">
              <a:solidFill>
                <a:schemeClr val="bg1"/>
              </a:solidFill>
            </a:rPr>
            <a:t>Responding</a:t>
          </a:r>
        </a:p>
      </dgm:t>
    </dgm:pt>
    <dgm:pt modelId="{4B44099E-14A0-B64D-9E0C-B781A9362D5D}" type="parTrans" cxnId="{336CD7FF-362F-6349-8B23-981AD3EE4FEC}">
      <dgm:prSet/>
      <dgm:spPr/>
      <dgm:t>
        <a:bodyPr/>
        <a:lstStyle/>
        <a:p>
          <a:endParaRPr lang="en-US"/>
        </a:p>
      </dgm:t>
    </dgm:pt>
    <dgm:pt modelId="{BA8D14BE-6A6E-1640-A693-17D69A6BD08F}" type="sibTrans" cxnId="{336CD7FF-362F-6349-8B23-981AD3EE4FEC}">
      <dgm:prSet/>
      <dgm:spPr/>
      <dgm:t>
        <a:bodyPr/>
        <a:lstStyle/>
        <a:p>
          <a:endParaRPr lang="en-US"/>
        </a:p>
      </dgm:t>
    </dgm:pt>
    <dgm:pt modelId="{F24A1A0F-190F-F547-BDF5-DF6170BFECE9}">
      <dgm:prSet phldrT="[Text]" custT="1"/>
      <dgm:spPr>
        <a:solidFill>
          <a:srgbClr val="205658">
            <a:alpha val="40000"/>
          </a:srgbClr>
        </a:solidFill>
      </dgm:spPr>
      <dgm:t>
        <a:bodyPr/>
        <a:lstStyle/>
        <a:p>
          <a:r>
            <a:rPr lang="en-US" sz="2400" dirty="0">
              <a:solidFill>
                <a:schemeClr val="bg1"/>
              </a:solidFill>
            </a:rPr>
            <a:t>Receiving</a:t>
          </a:r>
        </a:p>
      </dgm:t>
    </dgm:pt>
    <dgm:pt modelId="{C3AD3CD8-0459-0549-AB62-23536D61D1F2}" type="parTrans" cxnId="{5EA5D083-1522-B74B-8082-D0DC57C86308}">
      <dgm:prSet/>
      <dgm:spPr/>
      <dgm:t>
        <a:bodyPr/>
        <a:lstStyle/>
        <a:p>
          <a:endParaRPr lang="en-US"/>
        </a:p>
      </dgm:t>
    </dgm:pt>
    <dgm:pt modelId="{A1E45294-AB21-A34D-893D-55C110254F95}" type="sibTrans" cxnId="{5EA5D083-1522-B74B-8082-D0DC57C86308}">
      <dgm:prSet/>
      <dgm:spPr/>
      <dgm:t>
        <a:bodyPr/>
        <a:lstStyle/>
        <a:p>
          <a:endParaRPr lang="en-US"/>
        </a:p>
      </dgm:t>
    </dgm:pt>
    <dgm:pt modelId="{7ADF9EAE-828B-0444-890A-BD7161D92A20}" type="pres">
      <dgm:prSet presAssocID="{F0A0E8FE-4F5C-704A-B4BE-EC3648A64BD0}" presName="Name0" presStyleCnt="0">
        <dgm:presLayoutVars>
          <dgm:dir/>
          <dgm:animLvl val="lvl"/>
          <dgm:resizeHandles val="exact"/>
        </dgm:presLayoutVars>
      </dgm:prSet>
      <dgm:spPr/>
    </dgm:pt>
    <dgm:pt modelId="{7B2FF43E-5793-E348-A6AE-533E19380CE5}" type="pres">
      <dgm:prSet presAssocID="{4C4A240C-3190-8F4D-A825-29ADBB9AAB22}" presName="Name8" presStyleCnt="0"/>
      <dgm:spPr/>
    </dgm:pt>
    <dgm:pt modelId="{24C2278C-9002-5844-85D8-26BE89BCAA10}" type="pres">
      <dgm:prSet presAssocID="{4C4A240C-3190-8F4D-A825-29ADBB9AAB22}" presName="level" presStyleLbl="node1" presStyleIdx="0" presStyleCnt="5">
        <dgm:presLayoutVars>
          <dgm:chMax val="1"/>
          <dgm:bulletEnabled val="1"/>
        </dgm:presLayoutVars>
      </dgm:prSet>
      <dgm:spPr/>
    </dgm:pt>
    <dgm:pt modelId="{B7C04AD9-E20A-5943-BFF1-FA95F2DFCC7A}" type="pres">
      <dgm:prSet presAssocID="{4C4A240C-3190-8F4D-A825-29ADBB9AAB2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DC6A77C-DA1E-CD4A-BE92-A3B1C44FFA7D}" type="pres">
      <dgm:prSet presAssocID="{51B1BA4E-7634-134E-BACF-5A34AE248E56}" presName="Name8" presStyleCnt="0"/>
      <dgm:spPr/>
    </dgm:pt>
    <dgm:pt modelId="{12B3BB7A-7D26-324D-B0F6-59456FC02657}" type="pres">
      <dgm:prSet presAssocID="{51B1BA4E-7634-134E-BACF-5A34AE248E56}" presName="level" presStyleLbl="node1" presStyleIdx="1" presStyleCnt="5">
        <dgm:presLayoutVars>
          <dgm:chMax val="1"/>
          <dgm:bulletEnabled val="1"/>
        </dgm:presLayoutVars>
      </dgm:prSet>
      <dgm:spPr/>
    </dgm:pt>
    <dgm:pt modelId="{6BBD6424-A270-6447-B358-B4A9FDB5E612}" type="pres">
      <dgm:prSet presAssocID="{51B1BA4E-7634-134E-BACF-5A34AE248E5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F9D809F-0062-3549-ACD9-7C932C530782}" type="pres">
      <dgm:prSet presAssocID="{F90C1712-2260-B640-B877-DA8522F1C916}" presName="Name8" presStyleCnt="0"/>
      <dgm:spPr/>
    </dgm:pt>
    <dgm:pt modelId="{EDFA2AD3-61E2-884E-8868-EE0A5BBACB00}" type="pres">
      <dgm:prSet presAssocID="{F90C1712-2260-B640-B877-DA8522F1C916}" presName="level" presStyleLbl="node1" presStyleIdx="2" presStyleCnt="5">
        <dgm:presLayoutVars>
          <dgm:chMax val="1"/>
          <dgm:bulletEnabled val="1"/>
        </dgm:presLayoutVars>
      </dgm:prSet>
      <dgm:spPr/>
    </dgm:pt>
    <dgm:pt modelId="{94ADEE96-38C5-CF44-A427-C4AC7A00D52C}" type="pres">
      <dgm:prSet presAssocID="{F90C1712-2260-B640-B877-DA8522F1C91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2DBAD71-6D6F-584F-80CD-7EA06DCB31C2}" type="pres">
      <dgm:prSet presAssocID="{2CB3EE52-872A-0F43-A18F-1DA598B35774}" presName="Name8" presStyleCnt="0"/>
      <dgm:spPr/>
    </dgm:pt>
    <dgm:pt modelId="{0F3A7D83-A1F8-F84A-805B-9095B76B91EF}" type="pres">
      <dgm:prSet presAssocID="{2CB3EE52-872A-0F43-A18F-1DA598B35774}" presName="level" presStyleLbl="node1" presStyleIdx="3" presStyleCnt="5">
        <dgm:presLayoutVars>
          <dgm:chMax val="1"/>
          <dgm:bulletEnabled val="1"/>
        </dgm:presLayoutVars>
      </dgm:prSet>
      <dgm:spPr/>
    </dgm:pt>
    <dgm:pt modelId="{3006EA89-7011-D046-AD38-015F6F7F7692}" type="pres">
      <dgm:prSet presAssocID="{2CB3EE52-872A-0F43-A18F-1DA598B3577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5BFAE57-8B7C-0648-B677-7DF262EC6A08}" type="pres">
      <dgm:prSet presAssocID="{F24A1A0F-190F-F547-BDF5-DF6170BFECE9}" presName="Name8" presStyleCnt="0"/>
      <dgm:spPr/>
    </dgm:pt>
    <dgm:pt modelId="{1495E008-18B9-744C-AA1C-A44BA2D7207A}" type="pres">
      <dgm:prSet presAssocID="{F24A1A0F-190F-F547-BDF5-DF6170BFECE9}" presName="level" presStyleLbl="node1" presStyleIdx="4" presStyleCnt="5">
        <dgm:presLayoutVars>
          <dgm:chMax val="1"/>
          <dgm:bulletEnabled val="1"/>
        </dgm:presLayoutVars>
      </dgm:prSet>
      <dgm:spPr/>
    </dgm:pt>
    <dgm:pt modelId="{8318F22F-52A0-1E42-8E12-C78E92419E29}" type="pres">
      <dgm:prSet presAssocID="{F24A1A0F-190F-F547-BDF5-DF6170BFECE9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B7D8021F-9E52-9D4A-A7C4-CDBD7F094DED}" type="presOf" srcId="{4C4A240C-3190-8F4D-A825-29ADBB9AAB22}" destId="{24C2278C-9002-5844-85D8-26BE89BCAA10}" srcOrd="0" destOrd="0" presId="urn:microsoft.com/office/officeart/2005/8/layout/pyramid1"/>
    <dgm:cxn modelId="{089DB324-2210-E84B-9945-CB6B01EE8A90}" srcId="{F0A0E8FE-4F5C-704A-B4BE-EC3648A64BD0}" destId="{F90C1712-2260-B640-B877-DA8522F1C916}" srcOrd="2" destOrd="0" parTransId="{2FF69E07-3DBF-514B-AB0F-176044BF3D01}" sibTransId="{ED2C48C0-7726-D246-B97F-0AB73174676A}"/>
    <dgm:cxn modelId="{85C2D566-0545-6240-B6EC-62B2CAFD9412}" type="presOf" srcId="{F0A0E8FE-4F5C-704A-B4BE-EC3648A64BD0}" destId="{7ADF9EAE-828B-0444-890A-BD7161D92A20}" srcOrd="0" destOrd="0" presId="urn:microsoft.com/office/officeart/2005/8/layout/pyramid1"/>
    <dgm:cxn modelId="{CC563F72-D976-614F-BB60-BC496ED5EE6C}" type="presOf" srcId="{2CB3EE52-872A-0F43-A18F-1DA598B35774}" destId="{3006EA89-7011-D046-AD38-015F6F7F7692}" srcOrd="1" destOrd="0" presId="urn:microsoft.com/office/officeart/2005/8/layout/pyramid1"/>
    <dgm:cxn modelId="{087F7D77-BFB0-424A-897F-4C215213C01A}" type="presOf" srcId="{F24A1A0F-190F-F547-BDF5-DF6170BFECE9}" destId="{1495E008-18B9-744C-AA1C-A44BA2D7207A}" srcOrd="0" destOrd="0" presId="urn:microsoft.com/office/officeart/2005/8/layout/pyramid1"/>
    <dgm:cxn modelId="{5EA5D083-1522-B74B-8082-D0DC57C86308}" srcId="{F0A0E8FE-4F5C-704A-B4BE-EC3648A64BD0}" destId="{F24A1A0F-190F-F547-BDF5-DF6170BFECE9}" srcOrd="4" destOrd="0" parTransId="{C3AD3CD8-0459-0549-AB62-23536D61D1F2}" sibTransId="{A1E45294-AB21-A34D-893D-55C110254F95}"/>
    <dgm:cxn modelId="{6E2E8589-FA4E-804D-A839-7BD2EB7D84ED}" type="presOf" srcId="{51B1BA4E-7634-134E-BACF-5A34AE248E56}" destId="{6BBD6424-A270-6447-B358-B4A9FDB5E612}" srcOrd="1" destOrd="0" presId="urn:microsoft.com/office/officeart/2005/8/layout/pyramid1"/>
    <dgm:cxn modelId="{3027C291-1120-2947-A228-7ADF5DCF4AF5}" srcId="{F0A0E8FE-4F5C-704A-B4BE-EC3648A64BD0}" destId="{51B1BA4E-7634-134E-BACF-5A34AE248E56}" srcOrd="1" destOrd="0" parTransId="{D8F6EF34-B415-9F47-AE3E-00E3BD4CACE8}" sibTransId="{1E9AED4D-A9FF-5544-8E5D-BE7B5D6BEA62}"/>
    <dgm:cxn modelId="{5D67689D-B098-BE48-A1E8-CA32404C1781}" type="presOf" srcId="{51B1BA4E-7634-134E-BACF-5A34AE248E56}" destId="{12B3BB7A-7D26-324D-B0F6-59456FC02657}" srcOrd="0" destOrd="0" presId="urn:microsoft.com/office/officeart/2005/8/layout/pyramid1"/>
    <dgm:cxn modelId="{9EFBB6A4-C662-3042-BF9F-4B3FB8721E9A}" type="presOf" srcId="{2CB3EE52-872A-0F43-A18F-1DA598B35774}" destId="{0F3A7D83-A1F8-F84A-805B-9095B76B91EF}" srcOrd="0" destOrd="0" presId="urn:microsoft.com/office/officeart/2005/8/layout/pyramid1"/>
    <dgm:cxn modelId="{4A1F13AF-49D9-354E-A4F1-3CD53FE1EA2D}" type="presOf" srcId="{4C4A240C-3190-8F4D-A825-29ADBB9AAB22}" destId="{B7C04AD9-E20A-5943-BFF1-FA95F2DFCC7A}" srcOrd="1" destOrd="0" presId="urn:microsoft.com/office/officeart/2005/8/layout/pyramid1"/>
    <dgm:cxn modelId="{D6934CC5-F731-894D-B300-AFEFC8683CAC}" srcId="{F0A0E8FE-4F5C-704A-B4BE-EC3648A64BD0}" destId="{4C4A240C-3190-8F4D-A825-29ADBB9AAB22}" srcOrd="0" destOrd="0" parTransId="{E63D7A0C-0474-B441-84E8-09692C852C9F}" sibTransId="{CA6986CE-A4E4-6C40-9EE7-94F092B15FF2}"/>
    <dgm:cxn modelId="{263654D4-D4E3-A14C-A21F-A05254856FD2}" type="presOf" srcId="{F90C1712-2260-B640-B877-DA8522F1C916}" destId="{94ADEE96-38C5-CF44-A427-C4AC7A00D52C}" srcOrd="1" destOrd="0" presId="urn:microsoft.com/office/officeart/2005/8/layout/pyramid1"/>
    <dgm:cxn modelId="{019481DA-AE5D-7240-B52B-EBA3D5E97343}" type="presOf" srcId="{F24A1A0F-190F-F547-BDF5-DF6170BFECE9}" destId="{8318F22F-52A0-1E42-8E12-C78E92419E29}" srcOrd="1" destOrd="0" presId="urn:microsoft.com/office/officeart/2005/8/layout/pyramid1"/>
    <dgm:cxn modelId="{0D50A6DA-BD8C-964D-9128-397A3B698D4E}" type="presOf" srcId="{F90C1712-2260-B640-B877-DA8522F1C916}" destId="{EDFA2AD3-61E2-884E-8868-EE0A5BBACB00}" srcOrd="0" destOrd="0" presId="urn:microsoft.com/office/officeart/2005/8/layout/pyramid1"/>
    <dgm:cxn modelId="{336CD7FF-362F-6349-8B23-981AD3EE4FEC}" srcId="{F0A0E8FE-4F5C-704A-B4BE-EC3648A64BD0}" destId="{2CB3EE52-872A-0F43-A18F-1DA598B35774}" srcOrd="3" destOrd="0" parTransId="{4B44099E-14A0-B64D-9E0C-B781A9362D5D}" sibTransId="{BA8D14BE-6A6E-1640-A693-17D69A6BD08F}"/>
    <dgm:cxn modelId="{C905F170-376E-F941-9667-06527B174ECC}" type="presParOf" srcId="{7ADF9EAE-828B-0444-890A-BD7161D92A20}" destId="{7B2FF43E-5793-E348-A6AE-533E19380CE5}" srcOrd="0" destOrd="0" presId="urn:microsoft.com/office/officeart/2005/8/layout/pyramid1"/>
    <dgm:cxn modelId="{4BB3CE40-E3BC-4744-A322-F0365B07FA6F}" type="presParOf" srcId="{7B2FF43E-5793-E348-A6AE-533E19380CE5}" destId="{24C2278C-9002-5844-85D8-26BE89BCAA10}" srcOrd="0" destOrd="0" presId="urn:microsoft.com/office/officeart/2005/8/layout/pyramid1"/>
    <dgm:cxn modelId="{760BD39B-929D-DB4C-9725-B3A310902849}" type="presParOf" srcId="{7B2FF43E-5793-E348-A6AE-533E19380CE5}" destId="{B7C04AD9-E20A-5943-BFF1-FA95F2DFCC7A}" srcOrd="1" destOrd="0" presId="urn:microsoft.com/office/officeart/2005/8/layout/pyramid1"/>
    <dgm:cxn modelId="{8ACE86FB-FAB8-AB43-A47F-DB36423044BB}" type="presParOf" srcId="{7ADF9EAE-828B-0444-890A-BD7161D92A20}" destId="{2DC6A77C-DA1E-CD4A-BE92-A3B1C44FFA7D}" srcOrd="1" destOrd="0" presId="urn:microsoft.com/office/officeart/2005/8/layout/pyramid1"/>
    <dgm:cxn modelId="{5E4213F9-D55C-D440-AD80-C0BCC06EAFA6}" type="presParOf" srcId="{2DC6A77C-DA1E-CD4A-BE92-A3B1C44FFA7D}" destId="{12B3BB7A-7D26-324D-B0F6-59456FC02657}" srcOrd="0" destOrd="0" presId="urn:microsoft.com/office/officeart/2005/8/layout/pyramid1"/>
    <dgm:cxn modelId="{D612671A-5F43-204E-B11C-DAF9463CF25A}" type="presParOf" srcId="{2DC6A77C-DA1E-CD4A-BE92-A3B1C44FFA7D}" destId="{6BBD6424-A270-6447-B358-B4A9FDB5E612}" srcOrd="1" destOrd="0" presId="urn:microsoft.com/office/officeart/2005/8/layout/pyramid1"/>
    <dgm:cxn modelId="{79D539C4-8F60-574F-AE74-00DB46ABC7EF}" type="presParOf" srcId="{7ADF9EAE-828B-0444-890A-BD7161D92A20}" destId="{CF9D809F-0062-3549-ACD9-7C932C530782}" srcOrd="2" destOrd="0" presId="urn:microsoft.com/office/officeart/2005/8/layout/pyramid1"/>
    <dgm:cxn modelId="{52153E4D-6252-1E4B-B6F0-3873CF099761}" type="presParOf" srcId="{CF9D809F-0062-3549-ACD9-7C932C530782}" destId="{EDFA2AD3-61E2-884E-8868-EE0A5BBACB00}" srcOrd="0" destOrd="0" presId="urn:microsoft.com/office/officeart/2005/8/layout/pyramid1"/>
    <dgm:cxn modelId="{33453879-6CD2-8244-A38B-155637CE48A6}" type="presParOf" srcId="{CF9D809F-0062-3549-ACD9-7C932C530782}" destId="{94ADEE96-38C5-CF44-A427-C4AC7A00D52C}" srcOrd="1" destOrd="0" presId="urn:microsoft.com/office/officeart/2005/8/layout/pyramid1"/>
    <dgm:cxn modelId="{7443C355-262E-AE44-9CDA-75F2B7D17FDF}" type="presParOf" srcId="{7ADF9EAE-828B-0444-890A-BD7161D92A20}" destId="{22DBAD71-6D6F-584F-80CD-7EA06DCB31C2}" srcOrd="3" destOrd="0" presId="urn:microsoft.com/office/officeart/2005/8/layout/pyramid1"/>
    <dgm:cxn modelId="{03268CB5-957A-A642-8C00-74D162541143}" type="presParOf" srcId="{22DBAD71-6D6F-584F-80CD-7EA06DCB31C2}" destId="{0F3A7D83-A1F8-F84A-805B-9095B76B91EF}" srcOrd="0" destOrd="0" presId="urn:microsoft.com/office/officeart/2005/8/layout/pyramid1"/>
    <dgm:cxn modelId="{DE9CCFE0-B6F0-884F-8C69-DECBE26E819C}" type="presParOf" srcId="{22DBAD71-6D6F-584F-80CD-7EA06DCB31C2}" destId="{3006EA89-7011-D046-AD38-015F6F7F7692}" srcOrd="1" destOrd="0" presId="urn:microsoft.com/office/officeart/2005/8/layout/pyramid1"/>
    <dgm:cxn modelId="{FE10ACC4-3125-8C4D-A32B-6E74C43E4F44}" type="presParOf" srcId="{7ADF9EAE-828B-0444-890A-BD7161D92A20}" destId="{15BFAE57-8B7C-0648-B677-7DF262EC6A08}" srcOrd="4" destOrd="0" presId="urn:microsoft.com/office/officeart/2005/8/layout/pyramid1"/>
    <dgm:cxn modelId="{5A5FE32E-F1F9-BE46-8DB5-F3870052D27C}" type="presParOf" srcId="{15BFAE57-8B7C-0648-B677-7DF262EC6A08}" destId="{1495E008-18B9-744C-AA1C-A44BA2D7207A}" srcOrd="0" destOrd="0" presId="urn:microsoft.com/office/officeart/2005/8/layout/pyramid1"/>
    <dgm:cxn modelId="{F59A9577-E7FC-A641-991E-5AD919EA4D2C}" type="presParOf" srcId="{15BFAE57-8B7C-0648-B677-7DF262EC6A08}" destId="{8318F22F-52A0-1E42-8E12-C78E92419E29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81C53-2B39-A440-950D-3BDA7D7BF736}">
      <dsp:nvSpPr>
        <dsp:cNvPr id="0" name=""/>
        <dsp:cNvSpPr/>
      </dsp:nvSpPr>
      <dsp:spPr>
        <a:xfrm rot="5400000">
          <a:off x="5384377" y="-2750273"/>
          <a:ext cx="624681" cy="6284970"/>
        </a:xfrm>
        <a:prstGeom prst="round2SameRect">
          <a:avLst/>
        </a:prstGeom>
        <a:solidFill>
          <a:srgbClr val="4C0026">
            <a:alpha val="20000"/>
          </a:srgb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The objective should clearly state what the learner will be able to do by the end of the training</a:t>
          </a:r>
        </a:p>
      </dsp:txBody>
      <dsp:txXfrm rot="-5400000">
        <a:off x="2554233" y="110365"/>
        <a:ext cx="6254476" cy="563693"/>
      </dsp:txXfrm>
    </dsp:sp>
    <dsp:sp modelId="{F00EACE9-EA81-634B-8461-48DDB1CA1FA9}">
      <dsp:nvSpPr>
        <dsp:cNvPr id="0" name=""/>
        <dsp:cNvSpPr/>
      </dsp:nvSpPr>
      <dsp:spPr>
        <a:xfrm>
          <a:off x="36556" y="1785"/>
          <a:ext cx="2401836" cy="780851"/>
        </a:xfrm>
        <a:prstGeom prst="roundRect">
          <a:avLst/>
        </a:prstGeom>
        <a:solidFill>
          <a:srgbClr val="4C002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 - Specific</a:t>
          </a:r>
        </a:p>
      </dsp:txBody>
      <dsp:txXfrm>
        <a:off x="74674" y="39903"/>
        <a:ext cx="2325600" cy="704615"/>
      </dsp:txXfrm>
    </dsp:sp>
    <dsp:sp modelId="{39B23EB0-6839-8F4F-B12B-088D674A9295}">
      <dsp:nvSpPr>
        <dsp:cNvPr id="0" name=""/>
        <dsp:cNvSpPr/>
      </dsp:nvSpPr>
      <dsp:spPr>
        <a:xfrm rot="5400000">
          <a:off x="5384377" y="-1930379"/>
          <a:ext cx="624681" cy="6284970"/>
        </a:xfrm>
        <a:prstGeom prst="round2SameRect">
          <a:avLst/>
        </a:prstGeom>
        <a:solidFill>
          <a:srgbClr val="4C0026">
            <a:alpha val="20000"/>
          </a:srgb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It should be possible to measure whether the learner has achieved the objective</a:t>
          </a:r>
        </a:p>
      </dsp:txBody>
      <dsp:txXfrm rot="-5400000">
        <a:off x="2554233" y="930259"/>
        <a:ext cx="6254476" cy="563693"/>
      </dsp:txXfrm>
    </dsp:sp>
    <dsp:sp modelId="{73939013-D7A0-C24F-B644-86BE30662797}">
      <dsp:nvSpPr>
        <dsp:cNvPr id="0" name=""/>
        <dsp:cNvSpPr/>
      </dsp:nvSpPr>
      <dsp:spPr>
        <a:xfrm>
          <a:off x="36556" y="821680"/>
          <a:ext cx="2401836" cy="780851"/>
        </a:xfrm>
        <a:prstGeom prst="roundRect">
          <a:avLst/>
        </a:prstGeom>
        <a:solidFill>
          <a:srgbClr val="4C002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 - Measurable</a:t>
          </a:r>
        </a:p>
      </dsp:txBody>
      <dsp:txXfrm>
        <a:off x="74674" y="859798"/>
        <a:ext cx="2325600" cy="704615"/>
      </dsp:txXfrm>
    </dsp:sp>
    <dsp:sp modelId="{AEF51D6F-FB29-2742-A503-6326373630EF}">
      <dsp:nvSpPr>
        <dsp:cNvPr id="0" name=""/>
        <dsp:cNvSpPr/>
      </dsp:nvSpPr>
      <dsp:spPr>
        <a:xfrm rot="5400000">
          <a:off x="5384377" y="-1110485"/>
          <a:ext cx="624681" cy="6284970"/>
        </a:xfrm>
        <a:prstGeom prst="round2SameRect">
          <a:avLst/>
        </a:prstGeom>
        <a:solidFill>
          <a:srgbClr val="4C0026">
            <a:alpha val="20000"/>
          </a:srgb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The objective should be realistically attainable within the given time period	</a:t>
          </a:r>
        </a:p>
      </dsp:txBody>
      <dsp:txXfrm rot="-5400000">
        <a:off x="2554233" y="1750153"/>
        <a:ext cx="6254476" cy="563693"/>
      </dsp:txXfrm>
    </dsp:sp>
    <dsp:sp modelId="{79379F9F-4579-8F45-887A-63E9F82B3E9A}">
      <dsp:nvSpPr>
        <dsp:cNvPr id="0" name=""/>
        <dsp:cNvSpPr/>
      </dsp:nvSpPr>
      <dsp:spPr>
        <a:xfrm>
          <a:off x="36556" y="1641574"/>
          <a:ext cx="2401836" cy="780851"/>
        </a:xfrm>
        <a:prstGeom prst="roundRect">
          <a:avLst/>
        </a:prstGeom>
        <a:solidFill>
          <a:srgbClr val="4C002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 - Attainable</a:t>
          </a:r>
        </a:p>
      </dsp:txBody>
      <dsp:txXfrm>
        <a:off x="74674" y="1679692"/>
        <a:ext cx="2325600" cy="704615"/>
      </dsp:txXfrm>
    </dsp:sp>
    <dsp:sp modelId="{BB7DD12D-A0DD-D845-A5E5-5FB4B857DDD7}">
      <dsp:nvSpPr>
        <dsp:cNvPr id="0" name=""/>
        <dsp:cNvSpPr/>
      </dsp:nvSpPr>
      <dsp:spPr>
        <a:xfrm rot="5400000">
          <a:off x="5384377" y="-290590"/>
          <a:ext cx="624681" cy="6284970"/>
        </a:xfrm>
        <a:prstGeom prst="round2SameRect">
          <a:avLst/>
        </a:prstGeom>
        <a:solidFill>
          <a:srgbClr val="4C0026">
            <a:alpha val="20000"/>
          </a:srgb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The objective should be relevant to the needs of the target audience</a:t>
          </a:r>
        </a:p>
      </dsp:txBody>
      <dsp:txXfrm rot="-5400000">
        <a:off x="2554233" y="2570048"/>
        <a:ext cx="6254476" cy="563693"/>
      </dsp:txXfrm>
    </dsp:sp>
    <dsp:sp modelId="{8AE03EBA-3192-9749-B419-36659490BD60}">
      <dsp:nvSpPr>
        <dsp:cNvPr id="0" name=""/>
        <dsp:cNvSpPr/>
      </dsp:nvSpPr>
      <dsp:spPr>
        <a:xfrm>
          <a:off x="36556" y="2461468"/>
          <a:ext cx="2401836" cy="780851"/>
        </a:xfrm>
        <a:prstGeom prst="roundRect">
          <a:avLst/>
        </a:prstGeom>
        <a:solidFill>
          <a:srgbClr val="4C002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R - Relevant</a:t>
          </a:r>
        </a:p>
      </dsp:txBody>
      <dsp:txXfrm>
        <a:off x="74674" y="2499586"/>
        <a:ext cx="2325600" cy="704615"/>
      </dsp:txXfrm>
    </dsp:sp>
    <dsp:sp modelId="{73FC5296-C2B3-EB4B-B3BE-D8C3DF584DFE}">
      <dsp:nvSpPr>
        <dsp:cNvPr id="0" name=""/>
        <dsp:cNvSpPr/>
      </dsp:nvSpPr>
      <dsp:spPr>
        <a:xfrm rot="5400000">
          <a:off x="5384377" y="529303"/>
          <a:ext cx="624681" cy="6284970"/>
        </a:xfrm>
        <a:prstGeom prst="round2SameRect">
          <a:avLst/>
        </a:prstGeom>
        <a:solidFill>
          <a:srgbClr val="4C0026">
            <a:alpha val="20000"/>
          </a:srgb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Clearly state the time in which the objective should be achieved</a:t>
          </a:r>
        </a:p>
      </dsp:txBody>
      <dsp:txXfrm rot="-5400000">
        <a:off x="2554233" y="3389941"/>
        <a:ext cx="6254476" cy="563693"/>
      </dsp:txXfrm>
    </dsp:sp>
    <dsp:sp modelId="{CA513B53-C073-DE41-9535-65C7339E8A8B}">
      <dsp:nvSpPr>
        <dsp:cNvPr id="0" name=""/>
        <dsp:cNvSpPr/>
      </dsp:nvSpPr>
      <dsp:spPr>
        <a:xfrm>
          <a:off x="36556" y="3281362"/>
          <a:ext cx="2401836" cy="780851"/>
        </a:xfrm>
        <a:prstGeom prst="roundRect">
          <a:avLst/>
        </a:prstGeom>
        <a:solidFill>
          <a:srgbClr val="4C002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 - Time bound</a:t>
          </a:r>
        </a:p>
      </dsp:txBody>
      <dsp:txXfrm>
        <a:off x="74674" y="3319480"/>
        <a:ext cx="2325600" cy="7046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2278C-9002-5844-85D8-26BE89BCAA10}">
      <dsp:nvSpPr>
        <dsp:cNvPr id="0" name=""/>
        <dsp:cNvSpPr/>
      </dsp:nvSpPr>
      <dsp:spPr>
        <a:xfrm>
          <a:off x="2540000" y="0"/>
          <a:ext cx="1016000" cy="889000"/>
        </a:xfrm>
        <a:prstGeom prst="trapezoid">
          <a:avLst>
            <a:gd name="adj" fmla="val 57143"/>
          </a:avLst>
        </a:prstGeom>
        <a:solidFill>
          <a:srgbClr val="4C002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solidFill>
              <a:schemeClr val="bg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Create</a:t>
          </a:r>
        </a:p>
      </dsp:txBody>
      <dsp:txXfrm>
        <a:off x="2540000" y="0"/>
        <a:ext cx="1016000" cy="889000"/>
      </dsp:txXfrm>
    </dsp:sp>
    <dsp:sp modelId="{12B3BB7A-7D26-324D-B0F6-59456FC02657}">
      <dsp:nvSpPr>
        <dsp:cNvPr id="0" name=""/>
        <dsp:cNvSpPr/>
      </dsp:nvSpPr>
      <dsp:spPr>
        <a:xfrm>
          <a:off x="2032000" y="889000"/>
          <a:ext cx="2032000" cy="889000"/>
        </a:xfrm>
        <a:prstGeom prst="trapezoid">
          <a:avLst>
            <a:gd name="adj" fmla="val 57143"/>
          </a:avLst>
        </a:prstGeom>
        <a:solidFill>
          <a:srgbClr val="4C0026">
            <a:alpha val="8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Evaluate</a:t>
          </a:r>
        </a:p>
      </dsp:txBody>
      <dsp:txXfrm>
        <a:off x="2387600" y="889000"/>
        <a:ext cx="1320800" cy="889000"/>
      </dsp:txXfrm>
    </dsp:sp>
    <dsp:sp modelId="{EDFA2AD3-61E2-884E-8868-EE0A5BBACB00}">
      <dsp:nvSpPr>
        <dsp:cNvPr id="0" name=""/>
        <dsp:cNvSpPr/>
      </dsp:nvSpPr>
      <dsp:spPr>
        <a:xfrm>
          <a:off x="1524000" y="1778000"/>
          <a:ext cx="3048000" cy="889000"/>
        </a:xfrm>
        <a:prstGeom prst="trapezoid">
          <a:avLst>
            <a:gd name="adj" fmla="val 57143"/>
          </a:avLst>
        </a:prstGeom>
        <a:solidFill>
          <a:srgbClr val="4C0026">
            <a:alpha val="7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Analyze</a:t>
          </a:r>
        </a:p>
      </dsp:txBody>
      <dsp:txXfrm>
        <a:off x="2057400" y="1778000"/>
        <a:ext cx="1981200" cy="889000"/>
      </dsp:txXfrm>
    </dsp:sp>
    <dsp:sp modelId="{0F3A7D83-A1F8-F84A-805B-9095B76B91EF}">
      <dsp:nvSpPr>
        <dsp:cNvPr id="0" name=""/>
        <dsp:cNvSpPr/>
      </dsp:nvSpPr>
      <dsp:spPr>
        <a:xfrm>
          <a:off x="1016000" y="2666999"/>
          <a:ext cx="4064000" cy="889000"/>
        </a:xfrm>
        <a:prstGeom prst="trapezoid">
          <a:avLst>
            <a:gd name="adj" fmla="val 57143"/>
          </a:avLst>
        </a:prstGeom>
        <a:solidFill>
          <a:srgbClr val="4C0026">
            <a:alpha val="5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Apply</a:t>
          </a:r>
        </a:p>
      </dsp:txBody>
      <dsp:txXfrm>
        <a:off x="1727200" y="2666999"/>
        <a:ext cx="2641600" cy="889000"/>
      </dsp:txXfrm>
    </dsp:sp>
    <dsp:sp modelId="{1495E008-18B9-744C-AA1C-A44BA2D7207A}">
      <dsp:nvSpPr>
        <dsp:cNvPr id="0" name=""/>
        <dsp:cNvSpPr/>
      </dsp:nvSpPr>
      <dsp:spPr>
        <a:xfrm>
          <a:off x="508000" y="3556000"/>
          <a:ext cx="5080000" cy="889000"/>
        </a:xfrm>
        <a:prstGeom prst="trapezoid">
          <a:avLst>
            <a:gd name="adj" fmla="val 57143"/>
          </a:avLst>
        </a:prstGeom>
        <a:solidFill>
          <a:srgbClr val="4C0026">
            <a:alpha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Comprehend</a:t>
          </a:r>
        </a:p>
      </dsp:txBody>
      <dsp:txXfrm>
        <a:off x="1396999" y="3556000"/>
        <a:ext cx="3302000" cy="889000"/>
      </dsp:txXfrm>
    </dsp:sp>
    <dsp:sp modelId="{407A8E9A-D45E-1048-9C44-C5129A31646D}">
      <dsp:nvSpPr>
        <dsp:cNvPr id="0" name=""/>
        <dsp:cNvSpPr/>
      </dsp:nvSpPr>
      <dsp:spPr>
        <a:xfrm>
          <a:off x="0" y="4444999"/>
          <a:ext cx="6096000" cy="889000"/>
        </a:xfrm>
        <a:prstGeom prst="trapezoid">
          <a:avLst>
            <a:gd name="adj" fmla="val 57143"/>
          </a:avLst>
        </a:prstGeom>
        <a:solidFill>
          <a:srgbClr val="4C0026">
            <a:alpha val="2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Know</a:t>
          </a:r>
        </a:p>
      </dsp:txBody>
      <dsp:txXfrm>
        <a:off x="1066799" y="4444999"/>
        <a:ext cx="3962400" cy="889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2278C-9002-5844-85D8-26BE89BCAA10}">
      <dsp:nvSpPr>
        <dsp:cNvPr id="0" name=""/>
        <dsp:cNvSpPr/>
      </dsp:nvSpPr>
      <dsp:spPr>
        <a:xfrm>
          <a:off x="2438400" y="0"/>
          <a:ext cx="1219200" cy="1066799"/>
        </a:xfrm>
        <a:prstGeom prst="trapezoid">
          <a:avLst>
            <a:gd name="adj" fmla="val 57143"/>
          </a:avLst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solidFill>
              <a:schemeClr val="bg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solidFill>
              <a:schemeClr val="bg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Naturalization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2438400" y="0"/>
        <a:ext cx="1219200" cy="1066799"/>
      </dsp:txXfrm>
    </dsp:sp>
    <dsp:sp modelId="{12B3BB7A-7D26-324D-B0F6-59456FC02657}">
      <dsp:nvSpPr>
        <dsp:cNvPr id="0" name=""/>
        <dsp:cNvSpPr/>
      </dsp:nvSpPr>
      <dsp:spPr>
        <a:xfrm>
          <a:off x="1828800" y="1066800"/>
          <a:ext cx="2438400" cy="1066799"/>
        </a:xfrm>
        <a:prstGeom prst="trapezoid">
          <a:avLst>
            <a:gd name="adj" fmla="val 57143"/>
          </a:avLst>
        </a:prstGeom>
        <a:solidFill>
          <a:srgbClr val="002060">
            <a:alpha val="8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Articulation</a:t>
          </a:r>
        </a:p>
      </dsp:txBody>
      <dsp:txXfrm>
        <a:off x="2255520" y="1066800"/>
        <a:ext cx="1584960" cy="1066799"/>
      </dsp:txXfrm>
    </dsp:sp>
    <dsp:sp modelId="{EDFA2AD3-61E2-884E-8868-EE0A5BBACB00}">
      <dsp:nvSpPr>
        <dsp:cNvPr id="0" name=""/>
        <dsp:cNvSpPr/>
      </dsp:nvSpPr>
      <dsp:spPr>
        <a:xfrm>
          <a:off x="1219200" y="2133600"/>
          <a:ext cx="3657600" cy="1066799"/>
        </a:xfrm>
        <a:prstGeom prst="trapezoid">
          <a:avLst>
            <a:gd name="adj" fmla="val 57143"/>
          </a:avLst>
        </a:prstGeom>
        <a:solidFill>
          <a:srgbClr val="002060">
            <a:alpha val="7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Precision</a:t>
          </a:r>
        </a:p>
      </dsp:txBody>
      <dsp:txXfrm>
        <a:off x="1859279" y="2133600"/>
        <a:ext cx="2377440" cy="1066799"/>
      </dsp:txXfrm>
    </dsp:sp>
    <dsp:sp modelId="{0F3A7D83-A1F8-F84A-805B-9095B76B91EF}">
      <dsp:nvSpPr>
        <dsp:cNvPr id="0" name=""/>
        <dsp:cNvSpPr/>
      </dsp:nvSpPr>
      <dsp:spPr>
        <a:xfrm>
          <a:off x="609600" y="3200399"/>
          <a:ext cx="4876800" cy="1066799"/>
        </a:xfrm>
        <a:prstGeom prst="trapezoid">
          <a:avLst>
            <a:gd name="adj" fmla="val 57143"/>
          </a:avLst>
        </a:prstGeom>
        <a:solidFill>
          <a:srgbClr val="002060">
            <a:alpha val="5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Manipulation</a:t>
          </a:r>
        </a:p>
      </dsp:txBody>
      <dsp:txXfrm>
        <a:off x="1463039" y="3200399"/>
        <a:ext cx="3169920" cy="1066799"/>
      </dsp:txXfrm>
    </dsp:sp>
    <dsp:sp modelId="{1495E008-18B9-744C-AA1C-A44BA2D7207A}">
      <dsp:nvSpPr>
        <dsp:cNvPr id="0" name=""/>
        <dsp:cNvSpPr/>
      </dsp:nvSpPr>
      <dsp:spPr>
        <a:xfrm>
          <a:off x="0" y="4267200"/>
          <a:ext cx="6096000" cy="1066799"/>
        </a:xfrm>
        <a:prstGeom prst="trapezoid">
          <a:avLst>
            <a:gd name="adj" fmla="val 57143"/>
          </a:avLst>
        </a:prstGeom>
        <a:solidFill>
          <a:srgbClr val="002060">
            <a:alpha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Imitation</a:t>
          </a:r>
        </a:p>
      </dsp:txBody>
      <dsp:txXfrm>
        <a:off x="1066799" y="4267200"/>
        <a:ext cx="3962400" cy="10667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2278C-9002-5844-85D8-26BE89BCAA10}">
      <dsp:nvSpPr>
        <dsp:cNvPr id="0" name=""/>
        <dsp:cNvSpPr/>
      </dsp:nvSpPr>
      <dsp:spPr>
        <a:xfrm>
          <a:off x="2438400" y="0"/>
          <a:ext cx="1219200" cy="1066799"/>
        </a:xfrm>
        <a:prstGeom prst="trapezoid">
          <a:avLst>
            <a:gd name="adj" fmla="val 57143"/>
          </a:avLst>
        </a:prstGeom>
        <a:solidFill>
          <a:srgbClr val="20565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Internalizing</a:t>
          </a:r>
        </a:p>
      </dsp:txBody>
      <dsp:txXfrm>
        <a:off x="2438400" y="0"/>
        <a:ext cx="1219200" cy="1066799"/>
      </dsp:txXfrm>
    </dsp:sp>
    <dsp:sp modelId="{12B3BB7A-7D26-324D-B0F6-59456FC02657}">
      <dsp:nvSpPr>
        <dsp:cNvPr id="0" name=""/>
        <dsp:cNvSpPr/>
      </dsp:nvSpPr>
      <dsp:spPr>
        <a:xfrm>
          <a:off x="1828800" y="1066800"/>
          <a:ext cx="2438400" cy="1066799"/>
        </a:xfrm>
        <a:prstGeom prst="trapezoid">
          <a:avLst>
            <a:gd name="adj" fmla="val 57143"/>
          </a:avLst>
        </a:prstGeom>
        <a:solidFill>
          <a:srgbClr val="205658">
            <a:alpha val="8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bg1"/>
              </a:solidFill>
            </a:rPr>
            <a:t>Organization</a:t>
          </a:r>
        </a:p>
      </dsp:txBody>
      <dsp:txXfrm>
        <a:off x="2255520" y="1066800"/>
        <a:ext cx="1584960" cy="1066799"/>
      </dsp:txXfrm>
    </dsp:sp>
    <dsp:sp modelId="{EDFA2AD3-61E2-884E-8868-EE0A5BBACB00}">
      <dsp:nvSpPr>
        <dsp:cNvPr id="0" name=""/>
        <dsp:cNvSpPr/>
      </dsp:nvSpPr>
      <dsp:spPr>
        <a:xfrm>
          <a:off x="1219200" y="2133600"/>
          <a:ext cx="3657600" cy="1066799"/>
        </a:xfrm>
        <a:prstGeom prst="trapezoid">
          <a:avLst>
            <a:gd name="adj" fmla="val 57143"/>
          </a:avLst>
        </a:prstGeom>
        <a:solidFill>
          <a:srgbClr val="205658">
            <a:alpha val="7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Valuing</a:t>
          </a:r>
        </a:p>
      </dsp:txBody>
      <dsp:txXfrm>
        <a:off x="1859279" y="2133600"/>
        <a:ext cx="2377440" cy="1066799"/>
      </dsp:txXfrm>
    </dsp:sp>
    <dsp:sp modelId="{0F3A7D83-A1F8-F84A-805B-9095B76B91EF}">
      <dsp:nvSpPr>
        <dsp:cNvPr id="0" name=""/>
        <dsp:cNvSpPr/>
      </dsp:nvSpPr>
      <dsp:spPr>
        <a:xfrm>
          <a:off x="609600" y="3200399"/>
          <a:ext cx="4876800" cy="1066799"/>
        </a:xfrm>
        <a:prstGeom prst="trapezoid">
          <a:avLst>
            <a:gd name="adj" fmla="val 57143"/>
          </a:avLst>
        </a:prstGeom>
        <a:solidFill>
          <a:srgbClr val="205658">
            <a:alpha val="5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Responding</a:t>
          </a:r>
        </a:p>
      </dsp:txBody>
      <dsp:txXfrm>
        <a:off x="1463039" y="3200399"/>
        <a:ext cx="3169920" cy="1066799"/>
      </dsp:txXfrm>
    </dsp:sp>
    <dsp:sp modelId="{1495E008-18B9-744C-AA1C-A44BA2D7207A}">
      <dsp:nvSpPr>
        <dsp:cNvPr id="0" name=""/>
        <dsp:cNvSpPr/>
      </dsp:nvSpPr>
      <dsp:spPr>
        <a:xfrm>
          <a:off x="0" y="4267200"/>
          <a:ext cx="6096000" cy="1066799"/>
        </a:xfrm>
        <a:prstGeom prst="trapezoid">
          <a:avLst>
            <a:gd name="adj" fmla="val 57143"/>
          </a:avLst>
        </a:prstGeom>
        <a:solidFill>
          <a:srgbClr val="205658">
            <a:alpha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Receiving</a:t>
          </a:r>
        </a:p>
      </dsp:txBody>
      <dsp:txXfrm>
        <a:off x="1066799" y="4267200"/>
        <a:ext cx="3962400" cy="1066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24-Feb-22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24-Feb-22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697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158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913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487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24-Feb-22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24-Feb-22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24-Feb-22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24-Feb-22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24-Feb-22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24-Feb-22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24-Feb-22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24-Feb-22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24-Feb-22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24-Feb-22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24-Feb-22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24-Feb-22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1524000" y="3515104"/>
              <a:ext cx="6689943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solidFill>
                    <a:srgbClr val="4C0026"/>
                  </a:solidFill>
                  <a:effectLst/>
                  <a:latin typeface="Century Gothic"/>
                  <a:ea typeface="Calibri"/>
                  <a:cs typeface="Century Gothic"/>
                </a:rPr>
                <a:t>Lesson Design &amp; Theories of Learning</a:t>
              </a: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-500" dirty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2</a:t>
              </a:r>
              <a:endParaRPr lang="en-US" sz="11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Module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spc="300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UN Peacekeeping TOT</a:t>
            </a: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400" b="1" dirty="0">
                <a:solidFill>
                  <a:schemeClr val="tx1"/>
                </a:solidFill>
                <a:latin typeface="Century Gothic"/>
                <a:cs typeface="Century Gothic"/>
              </a:rPr>
              <a:t>Affective Domain (attitudes-based)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505200" y="2133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/>
                <a:cs typeface="Century Gothic"/>
              </a:rPr>
              <a:t>Naturalization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71800" y="3048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/>
                <a:cs typeface="Century Gothic"/>
              </a:rPr>
              <a:t>Articulation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133600" y="3886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/>
                <a:cs typeface="Century Gothic"/>
              </a:rPr>
              <a:t>Precision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33600" y="4800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/>
                <a:cs typeface="Century Gothic"/>
              </a:rPr>
              <a:t>Manipulation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067050" y="5650468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/>
                <a:cs typeface="Century Gothic"/>
              </a:rPr>
              <a:t>Imitation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86400" y="1150203"/>
            <a:ext cx="3429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/>
                <a:cs typeface="Century Gothic"/>
              </a:rPr>
              <a:t>Value system is internalized and controls behaviour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0" y="41910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Century Gothic"/>
                <a:cs typeface="Century Gothic"/>
              </a:rPr>
              <a:t>Learner actively responds and participates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6200" y="2133600"/>
            <a:ext cx="3276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Century Gothic"/>
                <a:cs typeface="Century Gothic"/>
              </a:rPr>
              <a:t>Prioritizes values and resolves conflicts between them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553200" y="31242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/>
                <a:cs typeface="Century Gothic"/>
              </a:rPr>
              <a:t>Places value on a behaviour, idea, person, situation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543800" y="4953000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/>
                <a:cs typeface="Century Gothic"/>
              </a:rPr>
              <a:t>Learner willing to pay attention, listen with respect</a:t>
            </a:r>
          </a:p>
        </p:txBody>
      </p:sp>
      <p:graphicFrame>
        <p:nvGraphicFramePr>
          <p:cNvPr id="42" name="Diagram 41"/>
          <p:cNvGraphicFramePr/>
          <p:nvPr>
            <p:extLst>
              <p:ext uri="{D42A27DB-BD31-4B8C-83A1-F6EECF244321}">
                <p14:modId xmlns:p14="http://schemas.microsoft.com/office/powerpoint/2010/main" val="2174967852"/>
              </p:ext>
            </p:extLst>
          </p:nvPr>
        </p:nvGraphicFramePr>
        <p:xfrm>
          <a:off x="1524000" y="914400"/>
          <a:ext cx="6096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Rectangle 1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039109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" y="1671935"/>
            <a:ext cx="800100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The targeted </a:t>
            </a:r>
            <a:r>
              <a:rPr lang="en-US" sz="2400" u="sng" dirty="0">
                <a:latin typeface="Century Gothic"/>
                <a:cs typeface="Century Gothic"/>
              </a:rPr>
              <a:t>level of complexity</a:t>
            </a:r>
            <a:r>
              <a:rPr lang="en-US" sz="2400" dirty="0">
                <a:latin typeface="Century Gothic"/>
                <a:cs typeface="Century Gothic"/>
              </a:rPr>
              <a:t> will also impact the way learning objectives are formulated.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For example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Introductory training: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Identify, recall, list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Advanced training: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Predict, design, formulate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33401"/>
            <a:ext cx="4800600" cy="432815"/>
          </a:xfrm>
          <a:prstGeom prst="rect">
            <a:avLst/>
          </a:prstGeom>
          <a:solidFill>
            <a:srgbClr val="4C002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Century Gothic"/>
                <a:cs typeface="Century Gothic"/>
              </a:rPr>
              <a:t>Writing “SMART” Learning Objectives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843670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4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1630264"/>
            <a:ext cx="8763000" cy="4770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Read through given learning objectives for the lesson you will deliver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Practice re-writing each at different levels of complexity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Write the objectives to meet the needs of the target audience you were provided in Module 1</a:t>
            </a:r>
          </a:p>
          <a:p>
            <a:pPr>
              <a:spcAft>
                <a:spcPts val="600"/>
              </a:spcAft>
            </a:pPr>
            <a:endParaRPr lang="en-US" sz="2400" b="1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entury Gothic" panose="020B0502020202020204" pitchFamily="34" charset="0"/>
              </a:rPr>
              <a:t>Time:</a:t>
            </a:r>
            <a:r>
              <a:rPr lang="en-US" sz="2400" dirty="0">
                <a:latin typeface="Century Gothic" panose="020B0502020202020204" pitchFamily="34" charset="0"/>
              </a:rPr>
              <a:t> 30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Individual work: 20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Peer review: 10 minutes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81000"/>
            <a:ext cx="3175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2.2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4247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002060"/>
                </a:solidFill>
                <a:latin typeface="Century Gothic"/>
                <a:cs typeface="Century Gothic"/>
              </a:rPr>
              <a:t>Writing Learning Objectives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602116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III. Theories of Teaching &amp;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371600"/>
            <a:ext cx="8077200" cy="1563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Behaviourism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Social cognitive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Constructivism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645210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4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1630264"/>
            <a:ext cx="87630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Listen to the mini lecture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Complete fill-in-the-blank worksheet</a:t>
            </a:r>
          </a:p>
          <a:p>
            <a:pPr>
              <a:spcAft>
                <a:spcPts val="600"/>
              </a:spcAft>
            </a:pPr>
            <a:endParaRPr lang="en-US" sz="2400" b="1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entury Gothic" panose="020B0502020202020204" pitchFamily="34" charset="0"/>
              </a:rPr>
              <a:t>Time:</a:t>
            </a:r>
            <a:r>
              <a:rPr lang="en-US" sz="2400" dirty="0">
                <a:latin typeface="Century Gothic" panose="020B0502020202020204" pitchFamily="34" charset="0"/>
              </a:rPr>
              <a:t> 20 minutes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81000"/>
            <a:ext cx="3379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2.3a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914401" y="9144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002060"/>
                </a:solidFill>
                <a:latin typeface="Century Gothic"/>
                <a:cs typeface="Century Gothic"/>
              </a:rPr>
              <a:t>Joint &amp; Integrated Structures in UN Peace Operations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445967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Joint &amp; Integrated Structures in UN Peace Operations (Activity 2.3a)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371600"/>
            <a:ext cx="8077200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Joint and integrated structures ensure good coordination and use of resources.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For support work, all missions have: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Integrated support services (ISS)</a:t>
            </a:r>
            <a:r>
              <a:rPr lang="en-US" sz="2400" dirty="0">
                <a:latin typeface="Century Gothic"/>
                <a:cs typeface="Century Gothic"/>
              </a:rPr>
              <a:t>: controls all logistical resources in a mission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Mission Support Centre (MSC)</a:t>
            </a:r>
            <a:r>
              <a:rPr lang="en-US" sz="2400" dirty="0">
                <a:latin typeface="Century Gothic"/>
                <a:cs typeface="Century Gothic"/>
              </a:rPr>
              <a:t>: single point of coordination for all logistics support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186813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Joint &amp; Integrated Structures in UN Peace Operations (Activity 2.3a)</a:t>
            </a:r>
          </a:p>
          <a:p>
            <a:pPr marL="176213" algn="ctr">
              <a:spcAft>
                <a:spcPts val="600"/>
              </a:spcAft>
            </a:pP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719417"/>
            <a:ext cx="8229600" cy="437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To assist in mandate implementation all missions have: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Joint Operations Centre (JOC)</a:t>
            </a:r>
            <a:r>
              <a:rPr lang="en-US" sz="2400" dirty="0">
                <a:latin typeface="Century Gothic"/>
                <a:cs typeface="Century Gothic"/>
              </a:rPr>
              <a:t>: mission’s information hub; consolidates information from mission components and UNCT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Joint Mission Analysis Centre</a:t>
            </a:r>
            <a:r>
              <a:rPr lang="en-US" sz="2400" dirty="0">
                <a:latin typeface="Century Gothic"/>
                <a:cs typeface="Century Gothic"/>
              </a:rPr>
              <a:t>: analyzes threats, risks and patterns to inform medium- and long-term decision-making by leadership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Wherever possible, JOC and JMAC co-locate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877247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Joint &amp; Integrated Structures in UN Peace Operations (Activity 2.3a)</a:t>
            </a:r>
          </a:p>
          <a:p>
            <a:pPr marL="176213" algn="ctr">
              <a:spcAft>
                <a:spcPts val="600"/>
              </a:spcAft>
            </a:pP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719417"/>
            <a:ext cx="8229600" cy="2449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The </a:t>
            </a:r>
            <a:r>
              <a:rPr lang="en-US" sz="2400" b="1" dirty="0">
                <a:latin typeface="Century Gothic"/>
                <a:cs typeface="Century Gothic"/>
              </a:rPr>
              <a:t>Integrated Mission Training Centre (IMTC)</a:t>
            </a:r>
            <a:r>
              <a:rPr lang="en-US" sz="2400" dirty="0">
                <a:latin typeface="Century Gothic"/>
                <a:cs typeface="Century Gothic"/>
              </a:rPr>
              <a:t> is responsible for providing training services to: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All peacekeeping personnel (civilian, military, police)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UN country team, where applicable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4053117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4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" y="1630264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Listen to mini lecture on interviewing techniques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Watch demonstration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Practice in small groups</a:t>
            </a:r>
          </a:p>
          <a:p>
            <a:pPr>
              <a:spcAft>
                <a:spcPts val="600"/>
              </a:spcAft>
            </a:pPr>
            <a:endParaRPr lang="en-US" sz="2400" b="1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entury Gothic" panose="020B0502020202020204" pitchFamily="34" charset="0"/>
              </a:rPr>
              <a:t>Time:</a:t>
            </a:r>
            <a:r>
              <a:rPr lang="en-US" sz="2400" dirty="0">
                <a:latin typeface="Century Gothic" panose="020B0502020202020204" pitchFamily="34" charset="0"/>
              </a:rPr>
              <a:t> 25 minutes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Lecture/demonstration: 10 minutes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Group demonstrations: 15 minutes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81000"/>
            <a:ext cx="3379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2.3b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914401" y="9144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002060"/>
                </a:solidFill>
                <a:latin typeface="Century Gothic"/>
                <a:cs typeface="Century Gothic"/>
              </a:rPr>
              <a:t>Interviewing Techniques for Military Observers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601699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Interviewing Techniques for Military Observers (Activity 2.3b)</a:t>
            </a:r>
          </a:p>
          <a:p>
            <a:pPr marL="176213" algn="ctr">
              <a:spcAft>
                <a:spcPts val="600"/>
              </a:spcAft>
            </a:pP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7851"/>
            <a:ext cx="83820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When conducting interviews, keep in mind the following dos and don’ts: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Do’s: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Show respect to the individual being interviewed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Speak slowly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Get them talking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Get the facts of what happened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Confirm your understanding</a:t>
            </a:r>
            <a:endParaRPr lang="en-US" sz="2400" dirty="0">
              <a:latin typeface="Cambria"/>
              <a:ea typeface="ＭＳ 明朝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35197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</a:p>
          <a:p>
            <a:pPr marL="457200" indent="-457200" algn="ctr">
              <a:lnSpc>
                <a:spcPct val="115000"/>
              </a:lnSpc>
              <a:spcAft>
                <a:spcPts val="1000"/>
              </a:spcAft>
              <a:buFont typeface="Wingdings" charset="2"/>
              <a:buChar char="§"/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Well-constructed learning objectives allow facilitators to “begin with the end in mind”</a:t>
            </a:r>
          </a:p>
          <a:p>
            <a:pPr marL="342900" indent="-342900">
              <a:lnSpc>
                <a:spcPct val="115000"/>
              </a:lnSpc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Understanding how people learn is an important foundation to lesson design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03080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Interviewing Techniques for Military Observers (Activity 2.3b)</a:t>
            </a:r>
          </a:p>
          <a:p>
            <a:pPr marL="176213" algn="ctr">
              <a:spcAft>
                <a:spcPts val="600"/>
              </a:spcAft>
            </a:pP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95400"/>
            <a:ext cx="8382000" cy="399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Do’s (cont.):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Ask one question at a time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Keep the questions simple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Restate the answers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Record all data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Summarize the information at the end of the interview</a:t>
            </a: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142343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Interviewing Techniques for Military Observers (Activity 2.3b)</a:t>
            </a:r>
          </a:p>
          <a:p>
            <a:pPr marL="176213" algn="ctr">
              <a:spcAft>
                <a:spcPts val="600"/>
              </a:spcAft>
            </a:pP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95400"/>
            <a:ext cx="8382000" cy="351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Don</a:t>
            </a:r>
            <a:r>
              <a:rPr lang="uk-UA" sz="2400" dirty="0">
                <a:latin typeface="Century Gothic"/>
                <a:cs typeface="Century Gothic"/>
              </a:rPr>
              <a:t>’</a:t>
            </a:r>
            <a:r>
              <a:rPr lang="en-US" sz="2400" dirty="0">
                <a:latin typeface="Century Gothic"/>
                <a:cs typeface="Century Gothic"/>
              </a:rPr>
              <a:t>ts: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Sit on the edge of the chair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Fidget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Waste time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Hurry the interviewee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Use leading questions</a:t>
            </a:r>
            <a:endParaRPr lang="en-US" sz="2400" dirty="0">
              <a:latin typeface="Cambria"/>
              <a:ea typeface="ＭＳ 明朝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151866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Interviewing Techniques for Military Observers (Activity 2.3b)</a:t>
            </a:r>
          </a:p>
          <a:p>
            <a:pPr marL="176213" algn="ctr">
              <a:spcAft>
                <a:spcPts val="600"/>
              </a:spcAft>
            </a:pP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95400"/>
            <a:ext cx="8382000" cy="351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Don</a:t>
            </a:r>
            <a:r>
              <a:rPr lang="uk-UA" sz="2400" dirty="0">
                <a:latin typeface="Century Gothic"/>
                <a:cs typeface="Century Gothic"/>
              </a:rPr>
              <a:t>’</a:t>
            </a:r>
            <a:r>
              <a:rPr lang="en-US" sz="2400" dirty="0">
                <a:latin typeface="Century Gothic"/>
                <a:cs typeface="Century Gothic"/>
              </a:rPr>
              <a:t>ts (cont.):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Use “I”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Be patronizing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Be antagonistic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Set traps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Make promises</a:t>
            </a:r>
            <a:endParaRPr lang="en-US" sz="2400" dirty="0">
              <a:latin typeface="Cambria"/>
              <a:ea typeface="ＭＳ 明朝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382120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4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" y="1630264"/>
            <a:ext cx="83058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Working in groups, read the case study and respond to prompts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 in large group</a:t>
            </a:r>
          </a:p>
          <a:p>
            <a:pPr>
              <a:spcAft>
                <a:spcPts val="600"/>
              </a:spcAft>
            </a:pPr>
            <a:endParaRPr lang="en-US" sz="2400" b="1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entury Gothic" panose="020B0502020202020204" pitchFamily="34" charset="0"/>
              </a:rPr>
              <a:t>Time:</a:t>
            </a:r>
            <a:r>
              <a:rPr lang="en-US" sz="2400" dirty="0">
                <a:latin typeface="Century Gothic" panose="020B0502020202020204" pitchFamily="34" charset="0"/>
              </a:rPr>
              <a:t> 25 minutes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Group work: 15 minutes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Sharing out: 10 minutes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381000"/>
            <a:ext cx="3372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2.3c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914401" y="9144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002060"/>
                </a:solidFill>
                <a:latin typeface="Century Gothic"/>
                <a:cs typeface="Century Gothic"/>
              </a:rPr>
              <a:t>Community-Based Policing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2588953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Activity Debrief</a:t>
            </a:r>
          </a:p>
          <a:p>
            <a:pPr marL="176213" algn="ctr">
              <a:spcAft>
                <a:spcPts val="600"/>
              </a:spcAft>
            </a:pP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758279"/>
            <a:ext cx="8382000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Reflect on the previous activities: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Calibri"/>
                <a:cs typeface="Times New Roman"/>
              </a:rPr>
              <a:t>What approach was taken in each activity?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Calibri"/>
                <a:cs typeface="Times New Roman"/>
              </a:rPr>
              <a:t>What were the pros/cons of each approach?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Calibri"/>
                <a:cs typeface="Times New Roman"/>
              </a:rPr>
              <a:t>Are there certain subjects that lend themselves more to one approach than another?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ambria"/>
              <a:ea typeface="ＭＳ 明朝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979138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Behaviourist Theory</a:t>
            </a:r>
          </a:p>
          <a:p>
            <a:pPr marL="176213" algn="ctr">
              <a:spcAft>
                <a:spcPts val="600"/>
              </a:spcAft>
            </a:pP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758279"/>
            <a:ext cx="83820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Calibri"/>
                <a:cs typeface="Times New Roman"/>
              </a:rPr>
              <a:t>Stimulus approach to learning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Calibri"/>
                <a:cs typeface="Times New Roman"/>
              </a:rPr>
              <a:t>Learning occurs through processes of conditioning and reinforcement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Calibri"/>
                <a:cs typeface="Times New Roman"/>
              </a:rPr>
              <a:t>System of rewards/punishments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Calibri"/>
                <a:cs typeface="Times New Roman"/>
              </a:rPr>
              <a:t>Often critiqued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ambria"/>
              <a:ea typeface="ＭＳ 明朝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9496057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Social Cognitive Theory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758279"/>
            <a:ext cx="8382000" cy="3665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Calibri"/>
                <a:cs typeface="Times New Roman"/>
              </a:rPr>
              <a:t>Individuals learn in part from observing desirable &amp; undesirable behaviours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Calibri"/>
                <a:cs typeface="Times New Roman"/>
              </a:rPr>
              <a:t>Learners compare own behaviour to desired behaviour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Calibri"/>
                <a:cs typeface="Times New Roman"/>
              </a:rPr>
              <a:t>Assumes learners respond to rewards (praise) and punishments (criticism)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ambria"/>
              <a:ea typeface="ＭＳ 明朝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954447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Constructivist Theory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758279"/>
            <a:ext cx="8382000" cy="3185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Calibri"/>
                <a:cs typeface="Times New Roman"/>
              </a:rPr>
              <a:t>Individuals learn by constructing knowledge based on their own previous experiences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Calibri"/>
                <a:cs typeface="Times New Roman"/>
              </a:rPr>
              <a:t>Learner-centred (less focus on direct instruction)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Calibri"/>
                <a:cs typeface="Times New Roman"/>
              </a:rPr>
              <a:t>Extrinsic motivators (punishments/rewards) do not play a role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ambria"/>
              <a:ea typeface="ＭＳ 明朝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40316608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Adult Learning Principles (review)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758279"/>
            <a:ext cx="8382000" cy="415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400" b="1" dirty="0">
                <a:latin typeface="Century Gothic"/>
                <a:cs typeface="Century Gothic"/>
              </a:rPr>
              <a:t>Adults are/have:</a:t>
            </a:r>
          </a:p>
          <a:p>
            <a:pPr marL="342900" indent="-342900">
              <a:lnSpc>
                <a:spcPct val="130000"/>
              </a:lnSpc>
              <a:spcAft>
                <a:spcPts val="4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Autonomous &amp; self-directed</a:t>
            </a:r>
          </a:p>
          <a:p>
            <a:pPr marL="342900" indent="-342900">
              <a:lnSpc>
                <a:spcPct val="130000"/>
              </a:lnSpc>
              <a:spcAft>
                <a:spcPts val="4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Accumulated a foundation of life experiences &amp; knowledge</a:t>
            </a:r>
          </a:p>
          <a:p>
            <a:pPr marL="342900" indent="-342900">
              <a:lnSpc>
                <a:spcPct val="130000"/>
              </a:lnSpc>
              <a:spcAft>
                <a:spcPts val="4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Goal oriented</a:t>
            </a:r>
          </a:p>
          <a:p>
            <a:pPr marL="342900" indent="-342900">
              <a:lnSpc>
                <a:spcPct val="130000"/>
              </a:lnSpc>
              <a:spcAft>
                <a:spcPts val="4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Relevancy-oriented</a:t>
            </a:r>
          </a:p>
          <a:p>
            <a:pPr marL="342900" indent="-342900">
              <a:lnSpc>
                <a:spcPct val="130000"/>
              </a:lnSpc>
              <a:spcAft>
                <a:spcPts val="4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Practical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ambria"/>
              <a:ea typeface="ＭＳ 明朝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7593918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381000" y="381000"/>
            <a:ext cx="83820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</a:t>
            </a: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objectives should be SMART: specific, measurable, attainable, relevant, time bound</a:t>
            </a: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Be clear about the targeted level of complexity</a:t>
            </a: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Behaviourist</a:t>
            </a: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, social cognitive and constructivist learning theories</a:t>
            </a:r>
            <a:endParaRPr lang="en-US" sz="2400" dirty="0">
              <a:solidFill>
                <a:schemeClr val="tx1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999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Module 2 Learning Objectives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4999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4999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entury Gothic"/>
                <a:ea typeface="Calibri"/>
                <a:cs typeface="Century Gothic"/>
              </a:rPr>
              <a:t>Learners will be able to:</a:t>
            </a:r>
          </a:p>
          <a:p>
            <a:pPr marL="342900" lvl="0" indent="-342900"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Integrate the results of TNAs and audience analyses into training design</a:t>
            </a:r>
          </a:p>
          <a:p>
            <a:pPr marL="342900" lvl="0" indent="-342900"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Write “SMART” learning objectives at multiple levels of complexity</a:t>
            </a:r>
          </a:p>
          <a:p>
            <a:pPr marL="342900" lvl="0" indent="-342900"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List key characteristics of major learning theories (behaviourist, social cognitive and constructivist) and be able to integrate these theories into lesson designs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27102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Overview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3200" dirty="0">
              <a:solidFill>
                <a:srgbClr val="000000"/>
              </a:solidFill>
              <a:latin typeface="Century Gothic"/>
              <a:ea typeface="Calibri"/>
              <a:cs typeface="Century Gothic"/>
            </a:endParaRPr>
          </a:p>
          <a:p>
            <a:pPr marL="514350" marR="0" indent="-5143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</a:pPr>
            <a:r>
              <a:rPr lang="en-US" sz="2400" dirty="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“SMART” Learning Objectives</a:t>
            </a:r>
          </a:p>
          <a:p>
            <a:pPr marL="514350" marR="0" indent="-5143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</a:pPr>
            <a:r>
              <a:rPr lang="en-US" sz="2400" dirty="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Writing Learning Objectives at Multiple Levels of Complexity</a:t>
            </a:r>
          </a:p>
          <a:p>
            <a:pPr marL="514350" marR="0" indent="-5143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</a:pPr>
            <a:r>
              <a:rPr lang="en-US" sz="2400" dirty="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Theories of Teaching and Learning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I. Writing “SMART” Learning Objectives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2954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Writing clear learning objectives enables training to be designed with a clear end goal in mind.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58269611"/>
              </p:ext>
            </p:extLst>
          </p:nvPr>
        </p:nvGraphicFramePr>
        <p:xfrm>
          <a:off x="152400" y="2209800"/>
          <a:ext cx="8991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4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4400" y="1759327"/>
            <a:ext cx="7924800" cy="3877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Read through the learning objectives on the sheet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How “SMART” is each learning objective?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If it doesn’t meet the standard, re-write it to make it “SMART”-er</a:t>
            </a:r>
          </a:p>
          <a:p>
            <a:pPr>
              <a:spcAft>
                <a:spcPts val="600"/>
              </a:spcAft>
            </a:pPr>
            <a:endParaRPr lang="en-US" sz="2400" b="1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entury Gothic" panose="020B0502020202020204" pitchFamily="34" charset="0"/>
              </a:rPr>
              <a:t>Time:</a:t>
            </a:r>
            <a:r>
              <a:rPr lang="en-US" sz="2400" dirty="0">
                <a:latin typeface="Century Gothic" panose="020B0502020202020204" pitchFamily="34" charset="0"/>
              </a:rPr>
              <a:t> 15 minutes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81000"/>
            <a:ext cx="3175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2.1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61912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002060"/>
                </a:solidFill>
                <a:latin typeface="Century Gothic"/>
                <a:cs typeface="Century Gothic"/>
              </a:rPr>
              <a:t>How “SMART” is the Learning Objective?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1114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II. Writing Learning Objectives at Multiple Levels of Complexity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500" y="1671935"/>
            <a:ext cx="80010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Learning objectives can be written at multiple levels of complexity.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They will also vary depending on whether the training aims to enhance: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Skills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Knowledge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Attitudes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85147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400" b="1" dirty="0">
                <a:solidFill>
                  <a:schemeClr val="tx1"/>
                </a:solidFill>
                <a:latin typeface="Century Gothic"/>
                <a:cs typeface="Century Gothic"/>
              </a:rPr>
              <a:t>Bloom’s Taxonomy (knowledge-based)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905000" y="5486400"/>
            <a:ext cx="5257800" cy="0"/>
          </a:xfrm>
          <a:prstGeom prst="line">
            <a:avLst/>
          </a:prstGeom>
          <a:ln w="285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362200" y="4724400"/>
            <a:ext cx="4419600" cy="0"/>
          </a:xfrm>
          <a:prstGeom prst="line">
            <a:avLst/>
          </a:prstGeom>
          <a:ln w="285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19400" y="3962400"/>
            <a:ext cx="3505200" cy="0"/>
          </a:xfrm>
          <a:prstGeom prst="line">
            <a:avLst/>
          </a:prstGeom>
          <a:ln w="285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76600" y="3200400"/>
            <a:ext cx="2667000" cy="0"/>
          </a:xfrm>
          <a:prstGeom prst="line">
            <a:avLst/>
          </a:prstGeom>
          <a:ln w="285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733800" y="2362200"/>
            <a:ext cx="1676400" cy="0"/>
          </a:xfrm>
          <a:prstGeom prst="line">
            <a:avLst/>
          </a:prstGeom>
          <a:ln w="285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771900" y="1676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/>
                <a:cs typeface="Century Gothic"/>
              </a:rPr>
              <a:t>Create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29000" y="25262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/>
                <a:cs typeface="Century Gothic"/>
              </a:rPr>
              <a:t>Evaluate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71800" y="33644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/>
                <a:cs typeface="Century Gothic"/>
              </a:rPr>
              <a:t>Analyze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133600" y="41264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/>
                <a:cs typeface="Century Gothic"/>
              </a:rPr>
              <a:t>Apply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33600" y="48884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/>
                <a:cs typeface="Century Gothic"/>
              </a:rPr>
              <a:t>Comprehend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067050" y="5650468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/>
                <a:cs typeface="Century Gothic"/>
              </a:rPr>
              <a:t>Know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57800" y="1066800"/>
            <a:ext cx="3429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/>
                <a:cs typeface="Century Gothic"/>
              </a:rPr>
              <a:t>The ability to produce new or original work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943600" y="2504182"/>
            <a:ext cx="335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/>
                <a:cs typeface="Century Gothic"/>
              </a:rPr>
              <a:t>The ability to break a complex situation into parts and figure out how the parts relate to and influence one another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09600" y="1981200"/>
            <a:ext cx="2895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Century Gothic"/>
                <a:cs typeface="Century Gothic"/>
              </a:rPr>
              <a:t>The ability to judge the value of an idea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0" y="5562600"/>
            <a:ext cx="1600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Century Gothic"/>
                <a:cs typeface="Century Gothic"/>
              </a:rPr>
              <a:t>The ability to remember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-228600" y="35814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Century Gothic"/>
                <a:cs typeface="Century Gothic"/>
              </a:rPr>
              <a:t>The ability to apply the knowledge to solve a problem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10400" y="44958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/>
                <a:cs typeface="Century Gothic"/>
              </a:rPr>
              <a:t>The ability to restate, translate or recognize</a:t>
            </a:r>
          </a:p>
        </p:txBody>
      </p:sp>
      <p:graphicFrame>
        <p:nvGraphicFramePr>
          <p:cNvPr id="53" name="Diagram 52"/>
          <p:cNvGraphicFramePr/>
          <p:nvPr>
            <p:extLst>
              <p:ext uri="{D42A27DB-BD31-4B8C-83A1-F6EECF244321}">
                <p14:modId xmlns:p14="http://schemas.microsoft.com/office/powerpoint/2010/main" val="2227065174"/>
              </p:ext>
            </p:extLst>
          </p:nvPr>
        </p:nvGraphicFramePr>
        <p:xfrm>
          <a:off x="1524000" y="914400"/>
          <a:ext cx="6096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5" name="Rectangle 24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524859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400" b="1" dirty="0">
                <a:solidFill>
                  <a:schemeClr val="tx1"/>
                </a:solidFill>
                <a:latin typeface="Century Gothic"/>
                <a:cs typeface="Century Gothic"/>
              </a:rPr>
              <a:t>Psychomotor Domain Taxonomy (skills-based)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505200" y="2133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/>
                <a:cs typeface="Century Gothic"/>
              </a:rPr>
              <a:t>Naturalization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71800" y="3048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/>
                <a:cs typeface="Century Gothic"/>
              </a:rPr>
              <a:t>Articulation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133600" y="3886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/>
                <a:cs typeface="Century Gothic"/>
              </a:rPr>
              <a:t>Precision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33600" y="4800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/>
                <a:cs typeface="Century Gothic"/>
              </a:rPr>
              <a:t>Manipulation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067050" y="5650468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/>
                <a:cs typeface="Century Gothic"/>
              </a:rPr>
              <a:t>Imitation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86400" y="1150203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/>
                <a:cs typeface="Century Gothic"/>
              </a:rPr>
              <a:t>Mastering a high level of performance until it becomes natural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0" y="41910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Century Gothic"/>
                <a:cs typeface="Century Gothic"/>
              </a:rPr>
              <a:t>Able to perform by memory or following instructions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6200" y="21336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Century Gothic"/>
                <a:cs typeface="Century Gothic"/>
              </a:rPr>
              <a:t>Coordination &amp; adapting a series of actions to achieve harmony &amp; internal consistency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553200" y="31242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/>
                <a:cs typeface="Century Gothic"/>
              </a:rPr>
              <a:t>Refining, performing with a high degree of precision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7600" y="518160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/>
                <a:cs typeface="Century Gothic"/>
              </a:rPr>
              <a:t>Observing, patterning behaviour after someone else</a:t>
            </a:r>
          </a:p>
        </p:txBody>
      </p:sp>
      <p:graphicFrame>
        <p:nvGraphicFramePr>
          <p:cNvPr id="42" name="Diagram 41"/>
          <p:cNvGraphicFramePr/>
          <p:nvPr>
            <p:extLst>
              <p:ext uri="{D42A27DB-BD31-4B8C-83A1-F6EECF244321}">
                <p14:modId xmlns:p14="http://schemas.microsoft.com/office/powerpoint/2010/main" val="4187901364"/>
              </p:ext>
            </p:extLst>
          </p:nvPr>
        </p:nvGraphicFramePr>
        <p:xfrm>
          <a:off x="1524000" y="914400"/>
          <a:ext cx="6096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Rectangle 1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rgbClr val="4C0026"/>
          </a:solidFill>
          <a:ln>
            <a:solidFill>
              <a:srgbClr val="4C00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495088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2591365DD56D4D8750E674CD62EF32" ma:contentTypeVersion="15" ma:contentTypeDescription="Create a new document." ma:contentTypeScope="" ma:versionID="b705d44036b8c209ba60c04a3e72a81a">
  <xsd:schema xmlns:xsd="http://www.w3.org/2001/XMLSchema" xmlns:xs="http://www.w3.org/2001/XMLSchema" xmlns:p="http://schemas.microsoft.com/office/2006/metadata/properties" xmlns:ns2="ffaef953-2cda-4d9d-b070-85228d2d3b5f" xmlns:ns3="756f3f7a-cc20-4157-bc78-ddc9769d8db6" targetNamespace="http://schemas.microsoft.com/office/2006/metadata/properties" ma:root="true" ma:fieldsID="4834ab69a471149cc6084602625b200b" ns2:_="" ns3:_="">
    <xsd:import namespace="ffaef953-2cda-4d9d-b070-85228d2d3b5f"/>
    <xsd:import namespace="756f3f7a-cc20-4157-bc78-ddc9769d8d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_x0023_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aef953-2cda-4d9d-b070-85228d2d3b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x0023_" ma:index="12" nillable="true" ma:displayName="#" ma:format="Dropdown" ma:internalName="_x0023_" ma:percentage="FALSE">
      <xsd:simpleType>
        <xsd:restriction base="dms:Number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f3f7a-cc20-4157-bc78-ddc9769d8db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ffaef953-2cda-4d9d-b070-85228d2d3b5f" xsi:nil="true"/>
    <_x0023_ xmlns="ffaef953-2cda-4d9d-b070-85228d2d3b5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649E4B-F507-4831-9A2E-1C47D49B7697}"/>
</file>

<file path=customXml/itemProps2.xml><?xml version="1.0" encoding="utf-8"?>
<ds:datastoreItem xmlns:ds="http://schemas.openxmlformats.org/officeDocument/2006/customXml" ds:itemID="{490D5AA4-E794-4D03-AEF3-FB75E108EA46}">
  <ds:schemaRefs>
    <ds:schemaRef ds:uri="http://schemas.microsoft.com/office/2006/metadata/properties"/>
    <ds:schemaRef ds:uri="http://schemas.microsoft.com/office/infopath/2007/PartnerControls"/>
    <ds:schemaRef ds:uri="ffaef953-2cda-4d9d-b070-85228d2d3b5f"/>
  </ds:schemaRefs>
</ds:datastoreItem>
</file>

<file path=customXml/itemProps3.xml><?xml version="1.0" encoding="utf-8"?>
<ds:datastoreItem xmlns:ds="http://schemas.openxmlformats.org/officeDocument/2006/customXml" ds:itemID="{C2A8F1CA-E65C-43F8-B6D5-01B640B730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2892</TotalTime>
  <Words>1399</Words>
  <Application>Microsoft Office PowerPoint</Application>
  <PresentationFormat>On-screen Show (4:3)</PresentationFormat>
  <Paragraphs>310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Cambria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Brian Connolly</cp:lastModifiedBy>
  <cp:revision>165</cp:revision>
  <dcterms:created xsi:type="dcterms:W3CDTF">2015-12-09T18:20:24Z</dcterms:created>
  <dcterms:modified xsi:type="dcterms:W3CDTF">2022-02-24T18:40:56Z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0x010100E52591365DD56D4D8750E674CD62EF32</vt:lpwstr>
  </property>
</Properties>
</file>